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1" r:id="rId4"/>
    <p:sldId id="264" r:id="rId5"/>
    <p:sldId id="263" r:id="rId6"/>
    <p:sldId id="265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resa Howie" userId="95348037-793a-4d0e-a707-9e9322d21b5e" providerId="ADAL" clId="{5D099A53-C651-409F-88A0-65CC3117D906}"/>
    <pc:docChg chg="undo custSel addSld delSld modSld">
      <pc:chgData name="Teresa Howie" userId="95348037-793a-4d0e-a707-9e9322d21b5e" providerId="ADAL" clId="{5D099A53-C651-409F-88A0-65CC3117D906}" dt="2021-08-02T08:15:18.799" v="1377" actId="113"/>
      <pc:docMkLst>
        <pc:docMk/>
      </pc:docMkLst>
      <pc:sldChg chg="modSp mod">
        <pc:chgData name="Teresa Howie" userId="95348037-793a-4d0e-a707-9e9322d21b5e" providerId="ADAL" clId="{5D099A53-C651-409F-88A0-65CC3117D906}" dt="2021-08-02T07:11:52.551" v="5" actId="20577"/>
        <pc:sldMkLst>
          <pc:docMk/>
          <pc:sldMk cId="3032011877" sldId="256"/>
        </pc:sldMkLst>
        <pc:spChg chg="mod">
          <ac:chgData name="Teresa Howie" userId="95348037-793a-4d0e-a707-9e9322d21b5e" providerId="ADAL" clId="{5D099A53-C651-409F-88A0-65CC3117D906}" dt="2021-08-02T07:11:52.551" v="5" actId="20577"/>
          <ac:spMkLst>
            <pc:docMk/>
            <pc:sldMk cId="3032011877" sldId="256"/>
            <ac:spMk id="3" creationId="{3B944549-DA4C-45F2-8000-F8399D9FB19E}"/>
          </ac:spMkLst>
        </pc:spChg>
      </pc:sldChg>
      <pc:sldChg chg="modSp mod">
        <pc:chgData name="Teresa Howie" userId="95348037-793a-4d0e-a707-9e9322d21b5e" providerId="ADAL" clId="{5D099A53-C651-409F-88A0-65CC3117D906}" dt="2021-08-02T07:12:38.360" v="6"/>
        <pc:sldMkLst>
          <pc:docMk/>
          <pc:sldMk cId="3398072231" sldId="257"/>
        </pc:sldMkLst>
        <pc:spChg chg="mod">
          <ac:chgData name="Teresa Howie" userId="95348037-793a-4d0e-a707-9e9322d21b5e" providerId="ADAL" clId="{5D099A53-C651-409F-88A0-65CC3117D906}" dt="2021-08-02T07:12:38.360" v="6"/>
          <ac:spMkLst>
            <pc:docMk/>
            <pc:sldMk cId="3398072231" sldId="257"/>
            <ac:spMk id="3" creationId="{6859AF16-CDFC-4247-A640-8330BC7A3073}"/>
          </ac:spMkLst>
        </pc:spChg>
      </pc:sldChg>
      <pc:sldChg chg="del">
        <pc:chgData name="Teresa Howie" userId="95348037-793a-4d0e-a707-9e9322d21b5e" providerId="ADAL" clId="{5D099A53-C651-409F-88A0-65CC3117D906}" dt="2021-08-02T07:12:57.129" v="7" actId="47"/>
        <pc:sldMkLst>
          <pc:docMk/>
          <pc:sldMk cId="4179835321" sldId="258"/>
        </pc:sldMkLst>
      </pc:sldChg>
      <pc:sldChg chg="modSp mod">
        <pc:chgData name="Teresa Howie" userId="95348037-793a-4d0e-a707-9e9322d21b5e" providerId="ADAL" clId="{5D099A53-C651-409F-88A0-65CC3117D906}" dt="2021-08-02T07:53:25.628" v="428" actId="108"/>
        <pc:sldMkLst>
          <pc:docMk/>
          <pc:sldMk cId="846678923" sldId="260"/>
        </pc:sldMkLst>
        <pc:spChg chg="mod">
          <ac:chgData name="Teresa Howie" userId="95348037-793a-4d0e-a707-9e9322d21b5e" providerId="ADAL" clId="{5D099A53-C651-409F-88A0-65CC3117D906}" dt="2021-08-02T07:53:25.628" v="428" actId="108"/>
          <ac:spMkLst>
            <pc:docMk/>
            <pc:sldMk cId="846678923" sldId="260"/>
            <ac:spMk id="3" creationId="{09AD1D3B-788F-4C25-8942-07CA3B633FDF}"/>
          </ac:spMkLst>
        </pc:spChg>
      </pc:sldChg>
      <pc:sldChg chg="addSp delSp modSp mod setBg">
        <pc:chgData name="Teresa Howie" userId="95348037-793a-4d0e-a707-9e9322d21b5e" providerId="ADAL" clId="{5D099A53-C651-409F-88A0-65CC3117D906}" dt="2021-08-02T07:29:34.815" v="423" actId="20577"/>
        <pc:sldMkLst>
          <pc:docMk/>
          <pc:sldMk cId="4103613711" sldId="261"/>
        </pc:sldMkLst>
        <pc:spChg chg="mod">
          <ac:chgData name="Teresa Howie" userId="95348037-793a-4d0e-a707-9e9322d21b5e" providerId="ADAL" clId="{5D099A53-C651-409F-88A0-65CC3117D906}" dt="2021-08-02T07:24:07.290" v="91" actId="26606"/>
          <ac:spMkLst>
            <pc:docMk/>
            <pc:sldMk cId="4103613711" sldId="261"/>
            <ac:spMk id="2" creationId="{E6DB97A7-4C5A-4D2C-8253-CF38C2222478}"/>
          </ac:spMkLst>
        </pc:spChg>
        <pc:spChg chg="add del mod">
          <ac:chgData name="Teresa Howie" userId="95348037-793a-4d0e-a707-9e9322d21b5e" providerId="ADAL" clId="{5D099A53-C651-409F-88A0-65CC3117D906}" dt="2021-08-02T07:29:34.815" v="423" actId="20577"/>
          <ac:spMkLst>
            <pc:docMk/>
            <pc:sldMk cId="4103613711" sldId="261"/>
            <ac:spMk id="3" creationId="{878DF347-EFDC-4DA9-9EA5-5717ED5C363E}"/>
          </ac:spMkLst>
        </pc:spChg>
        <pc:spChg chg="add del">
          <ac:chgData name="Teresa Howie" userId="95348037-793a-4d0e-a707-9e9322d21b5e" providerId="ADAL" clId="{5D099A53-C651-409F-88A0-65CC3117D906}" dt="2021-08-02T07:24:07.290" v="91" actId="26606"/>
          <ac:spMkLst>
            <pc:docMk/>
            <pc:sldMk cId="4103613711" sldId="261"/>
            <ac:spMk id="8" creationId="{84136905-015B-4510-B514-027CBA846BD6}"/>
          </ac:spMkLst>
        </pc:spChg>
        <pc:spChg chg="add del">
          <ac:chgData name="Teresa Howie" userId="95348037-793a-4d0e-a707-9e9322d21b5e" providerId="ADAL" clId="{5D099A53-C651-409F-88A0-65CC3117D906}" dt="2021-08-02T07:23:31.285" v="79" actId="26606"/>
          <ac:spMkLst>
            <pc:docMk/>
            <pc:sldMk cId="4103613711" sldId="261"/>
            <ac:spMk id="9" creationId="{84136905-015B-4510-B514-027CBA846BD6}"/>
          </ac:spMkLst>
        </pc:spChg>
        <pc:spChg chg="add del">
          <ac:chgData name="Teresa Howie" userId="95348037-793a-4d0e-a707-9e9322d21b5e" providerId="ADAL" clId="{5D099A53-C651-409F-88A0-65CC3117D906}" dt="2021-08-02T07:24:07.290" v="91" actId="26606"/>
          <ac:spMkLst>
            <pc:docMk/>
            <pc:sldMk cId="4103613711" sldId="261"/>
            <ac:spMk id="10" creationId="{ACD0CF1E-4915-4854-AE1A-BE8E8ABDE396}"/>
          </ac:spMkLst>
        </pc:spChg>
        <pc:spChg chg="add del">
          <ac:chgData name="Teresa Howie" userId="95348037-793a-4d0e-a707-9e9322d21b5e" providerId="ADAL" clId="{5D099A53-C651-409F-88A0-65CC3117D906}" dt="2021-08-02T07:23:37.661" v="81" actId="26606"/>
          <ac:spMkLst>
            <pc:docMk/>
            <pc:sldMk cId="4103613711" sldId="261"/>
            <ac:spMk id="11" creationId="{C99238EC-3EDA-4FF6-9F43-081294A93FF3}"/>
          </ac:spMkLst>
        </pc:spChg>
        <pc:spChg chg="add del">
          <ac:chgData name="Teresa Howie" userId="95348037-793a-4d0e-a707-9e9322d21b5e" providerId="ADAL" clId="{5D099A53-C651-409F-88A0-65CC3117D906}" dt="2021-08-02T07:23:37.661" v="81" actId="26606"/>
          <ac:spMkLst>
            <pc:docMk/>
            <pc:sldMk cId="4103613711" sldId="261"/>
            <ac:spMk id="12" creationId="{358B6E23-8493-4A0F-9409-1BB1B3567C13}"/>
          </ac:spMkLst>
        </pc:spChg>
        <pc:spChg chg="add del">
          <ac:chgData name="Teresa Howie" userId="95348037-793a-4d0e-a707-9e9322d21b5e" providerId="ADAL" clId="{5D099A53-C651-409F-88A0-65CC3117D906}" dt="2021-08-02T07:23:37.661" v="81" actId="26606"/>
          <ac:spMkLst>
            <pc:docMk/>
            <pc:sldMk cId="4103613711" sldId="261"/>
            <ac:spMk id="13" creationId="{F4993D4D-98B3-40A7-986E-15AB6E63139C}"/>
          </ac:spMkLst>
        </pc:spChg>
        <pc:spChg chg="add del">
          <ac:chgData name="Teresa Howie" userId="95348037-793a-4d0e-a707-9e9322d21b5e" providerId="ADAL" clId="{5D099A53-C651-409F-88A0-65CC3117D906}" dt="2021-08-02T07:23:44.634" v="83" actId="26606"/>
          <ac:spMkLst>
            <pc:docMk/>
            <pc:sldMk cId="4103613711" sldId="261"/>
            <ac:spMk id="16" creationId="{84136905-015B-4510-B514-027CBA846BD6}"/>
          </ac:spMkLst>
        </pc:spChg>
        <pc:spChg chg="add del">
          <ac:chgData name="Teresa Howie" userId="95348037-793a-4d0e-a707-9e9322d21b5e" providerId="ADAL" clId="{5D099A53-C651-409F-88A0-65CC3117D906}" dt="2021-08-02T07:23:48.826" v="85" actId="26606"/>
          <ac:spMkLst>
            <pc:docMk/>
            <pc:sldMk cId="4103613711" sldId="261"/>
            <ac:spMk id="19" creationId="{84136905-015B-4510-B514-027CBA846BD6}"/>
          </ac:spMkLst>
        </pc:spChg>
        <pc:spChg chg="add del">
          <ac:chgData name="Teresa Howie" userId="95348037-793a-4d0e-a707-9e9322d21b5e" providerId="ADAL" clId="{5D099A53-C651-409F-88A0-65CC3117D906}" dt="2021-08-02T07:23:48.826" v="85" actId="26606"/>
          <ac:spMkLst>
            <pc:docMk/>
            <pc:sldMk cId="4103613711" sldId="261"/>
            <ac:spMk id="20" creationId="{36CD0F97-2E5B-4E84-8544-EB24DED10446}"/>
          </ac:spMkLst>
        </pc:spChg>
        <pc:spChg chg="add del">
          <ac:chgData name="Teresa Howie" userId="95348037-793a-4d0e-a707-9e9322d21b5e" providerId="ADAL" clId="{5D099A53-C651-409F-88A0-65CC3117D906}" dt="2021-08-02T07:23:48.826" v="85" actId="26606"/>
          <ac:spMkLst>
            <pc:docMk/>
            <pc:sldMk cId="4103613711" sldId="261"/>
            <ac:spMk id="21" creationId="{3B272257-593A-402F-88FA-F1DECD9E3FC4}"/>
          </ac:spMkLst>
        </pc:spChg>
        <pc:spChg chg="add del">
          <ac:chgData name="Teresa Howie" userId="95348037-793a-4d0e-a707-9e9322d21b5e" providerId="ADAL" clId="{5D099A53-C651-409F-88A0-65CC3117D906}" dt="2021-08-02T07:23:55.816" v="87" actId="26606"/>
          <ac:spMkLst>
            <pc:docMk/>
            <pc:sldMk cId="4103613711" sldId="261"/>
            <ac:spMk id="24" creationId="{358B6E23-8493-4A0F-9409-1BB1B3567C13}"/>
          </ac:spMkLst>
        </pc:spChg>
        <pc:spChg chg="add del">
          <ac:chgData name="Teresa Howie" userId="95348037-793a-4d0e-a707-9e9322d21b5e" providerId="ADAL" clId="{5D099A53-C651-409F-88A0-65CC3117D906}" dt="2021-08-02T07:23:55.816" v="87" actId="26606"/>
          <ac:spMkLst>
            <pc:docMk/>
            <pc:sldMk cId="4103613711" sldId="261"/>
            <ac:spMk id="25" creationId="{C99238EC-3EDA-4FF6-9F43-081294A93FF3}"/>
          </ac:spMkLst>
        </pc:spChg>
        <pc:spChg chg="add del">
          <ac:chgData name="Teresa Howie" userId="95348037-793a-4d0e-a707-9e9322d21b5e" providerId="ADAL" clId="{5D099A53-C651-409F-88A0-65CC3117D906}" dt="2021-08-02T07:23:55.816" v="87" actId="26606"/>
          <ac:spMkLst>
            <pc:docMk/>
            <pc:sldMk cId="4103613711" sldId="261"/>
            <ac:spMk id="26" creationId="{F4993D4D-98B3-40A7-986E-15AB6E63139C}"/>
          </ac:spMkLst>
        </pc:spChg>
        <pc:spChg chg="add del">
          <ac:chgData name="Teresa Howie" userId="95348037-793a-4d0e-a707-9e9322d21b5e" providerId="ADAL" clId="{5D099A53-C651-409F-88A0-65CC3117D906}" dt="2021-08-02T07:23:59.483" v="89" actId="26606"/>
          <ac:spMkLst>
            <pc:docMk/>
            <pc:sldMk cId="4103613711" sldId="261"/>
            <ac:spMk id="29" creationId="{4B9142F6-DB97-45E1-995D-D4D206E093DC}"/>
          </ac:spMkLst>
        </pc:spChg>
        <pc:spChg chg="add del">
          <ac:chgData name="Teresa Howie" userId="95348037-793a-4d0e-a707-9e9322d21b5e" providerId="ADAL" clId="{5D099A53-C651-409F-88A0-65CC3117D906}" dt="2021-08-02T07:24:07.290" v="91" actId="26606"/>
          <ac:spMkLst>
            <pc:docMk/>
            <pc:sldMk cId="4103613711" sldId="261"/>
            <ac:spMk id="32" creationId="{C378B036-879B-4F45-A653-56FC275A70F6}"/>
          </ac:spMkLst>
        </pc:spChg>
        <pc:spChg chg="add del">
          <ac:chgData name="Teresa Howie" userId="95348037-793a-4d0e-a707-9e9322d21b5e" providerId="ADAL" clId="{5D099A53-C651-409F-88A0-65CC3117D906}" dt="2021-08-02T07:24:07.290" v="91" actId="26606"/>
          <ac:spMkLst>
            <pc:docMk/>
            <pc:sldMk cId="4103613711" sldId="261"/>
            <ac:spMk id="33" creationId="{878DF347-EFDC-4DA9-9EA5-5717ED5C363E}"/>
          </ac:spMkLst>
        </pc:spChg>
        <pc:graphicFrameChg chg="add del">
          <ac:chgData name="Teresa Howie" userId="95348037-793a-4d0e-a707-9e9322d21b5e" providerId="ADAL" clId="{5D099A53-C651-409F-88A0-65CC3117D906}" dt="2021-08-02T07:23:31.285" v="79" actId="26606"/>
          <ac:graphicFrameMkLst>
            <pc:docMk/>
            <pc:sldMk cId="4103613711" sldId="261"/>
            <ac:graphicFrameMk id="5" creationId="{27F7C2A1-794C-4B4C-BBD6-A458E403738E}"/>
          </ac:graphicFrameMkLst>
        </pc:graphicFrameChg>
        <pc:graphicFrameChg chg="add del">
          <ac:chgData name="Teresa Howie" userId="95348037-793a-4d0e-a707-9e9322d21b5e" providerId="ADAL" clId="{5D099A53-C651-409F-88A0-65CC3117D906}" dt="2021-08-02T07:23:37.661" v="81" actId="26606"/>
          <ac:graphicFrameMkLst>
            <pc:docMk/>
            <pc:sldMk cId="4103613711" sldId="261"/>
            <ac:graphicFrameMk id="14" creationId="{8CDDAE4B-7681-4A6A-A34B-4662FCEFE9FB}"/>
          </ac:graphicFrameMkLst>
        </pc:graphicFrameChg>
        <pc:graphicFrameChg chg="add del">
          <ac:chgData name="Teresa Howie" userId="95348037-793a-4d0e-a707-9e9322d21b5e" providerId="ADAL" clId="{5D099A53-C651-409F-88A0-65CC3117D906}" dt="2021-08-02T07:23:44.634" v="83" actId="26606"/>
          <ac:graphicFrameMkLst>
            <pc:docMk/>
            <pc:sldMk cId="4103613711" sldId="261"/>
            <ac:graphicFrameMk id="17" creationId="{182CD6AE-373A-43CE-A8B6-E2279C6ADD4E}"/>
          </ac:graphicFrameMkLst>
        </pc:graphicFrameChg>
        <pc:graphicFrameChg chg="add del">
          <ac:chgData name="Teresa Howie" userId="95348037-793a-4d0e-a707-9e9322d21b5e" providerId="ADAL" clId="{5D099A53-C651-409F-88A0-65CC3117D906}" dt="2021-08-02T07:23:48.826" v="85" actId="26606"/>
          <ac:graphicFrameMkLst>
            <pc:docMk/>
            <pc:sldMk cId="4103613711" sldId="261"/>
            <ac:graphicFrameMk id="22" creationId="{A324026E-F3E5-4CB4-92B3-0650DBD8FA8C}"/>
          </ac:graphicFrameMkLst>
        </pc:graphicFrameChg>
        <pc:graphicFrameChg chg="add del">
          <ac:chgData name="Teresa Howie" userId="95348037-793a-4d0e-a707-9e9322d21b5e" providerId="ADAL" clId="{5D099A53-C651-409F-88A0-65CC3117D906}" dt="2021-08-02T07:23:55.816" v="87" actId="26606"/>
          <ac:graphicFrameMkLst>
            <pc:docMk/>
            <pc:sldMk cId="4103613711" sldId="261"/>
            <ac:graphicFrameMk id="27" creationId="{340BAC5E-B322-4811-9632-4165FB4F304D}"/>
          </ac:graphicFrameMkLst>
        </pc:graphicFrameChg>
        <pc:graphicFrameChg chg="add del">
          <ac:chgData name="Teresa Howie" userId="95348037-793a-4d0e-a707-9e9322d21b5e" providerId="ADAL" clId="{5D099A53-C651-409F-88A0-65CC3117D906}" dt="2021-08-02T07:23:59.483" v="89" actId="26606"/>
          <ac:graphicFrameMkLst>
            <pc:docMk/>
            <pc:sldMk cId="4103613711" sldId="261"/>
            <ac:graphicFrameMk id="30" creationId="{0161ECE5-82DE-44AD-8018-AA467B14304A}"/>
          </ac:graphicFrameMkLst>
        </pc:graphicFrameChg>
      </pc:sldChg>
      <pc:sldChg chg="del">
        <pc:chgData name="Teresa Howie" userId="95348037-793a-4d0e-a707-9e9322d21b5e" providerId="ADAL" clId="{5D099A53-C651-409F-88A0-65CC3117D906}" dt="2021-08-02T08:05:17.897" v="1002" actId="47"/>
        <pc:sldMkLst>
          <pc:docMk/>
          <pc:sldMk cId="760298403" sldId="262"/>
        </pc:sldMkLst>
      </pc:sldChg>
      <pc:sldChg chg="addSp delSp modSp mod">
        <pc:chgData name="Teresa Howie" userId="95348037-793a-4d0e-a707-9e9322d21b5e" providerId="ADAL" clId="{5D099A53-C651-409F-88A0-65CC3117D906}" dt="2021-08-02T08:03:25.704" v="1001" actId="14100"/>
        <pc:sldMkLst>
          <pc:docMk/>
          <pc:sldMk cId="3330626800" sldId="263"/>
        </pc:sldMkLst>
        <pc:spChg chg="add del mod">
          <ac:chgData name="Teresa Howie" userId="95348037-793a-4d0e-a707-9e9322d21b5e" providerId="ADAL" clId="{5D099A53-C651-409F-88A0-65CC3117D906}" dt="2021-08-02T07:22:33.492" v="71" actId="22"/>
          <ac:spMkLst>
            <pc:docMk/>
            <pc:sldMk cId="3330626800" sldId="263"/>
            <ac:spMk id="3" creationId="{491A1EC1-D80E-4F0C-92E8-9E1CF9A45E13}"/>
          </ac:spMkLst>
        </pc:spChg>
        <pc:spChg chg="mod">
          <ac:chgData name="Teresa Howie" userId="95348037-793a-4d0e-a707-9e9322d21b5e" providerId="ADAL" clId="{5D099A53-C651-409F-88A0-65CC3117D906}" dt="2021-08-02T08:03:10.145" v="998" actId="1076"/>
          <ac:spMkLst>
            <pc:docMk/>
            <pc:sldMk cId="3330626800" sldId="263"/>
            <ac:spMk id="5" creationId="{F874316F-38DF-4EA9-ACC1-A28D57CD75EA}"/>
          </ac:spMkLst>
        </pc:spChg>
        <pc:graphicFrameChg chg="del">
          <ac:chgData name="Teresa Howie" userId="95348037-793a-4d0e-a707-9e9322d21b5e" providerId="ADAL" clId="{5D099A53-C651-409F-88A0-65CC3117D906}" dt="2021-08-02T07:22:29.781" v="70" actId="478"/>
          <ac:graphicFrameMkLst>
            <pc:docMk/>
            <pc:sldMk cId="3330626800" sldId="263"/>
            <ac:graphicFrameMk id="4" creationId="{DEF26471-5846-46AC-9D1C-007872364712}"/>
          </ac:graphicFrameMkLst>
        </pc:graphicFrameChg>
        <pc:picChg chg="add mod ord">
          <ac:chgData name="Teresa Howie" userId="95348037-793a-4d0e-a707-9e9322d21b5e" providerId="ADAL" clId="{5D099A53-C651-409F-88A0-65CC3117D906}" dt="2021-08-02T08:03:25.704" v="1001" actId="14100"/>
          <ac:picMkLst>
            <pc:docMk/>
            <pc:sldMk cId="3330626800" sldId="263"/>
            <ac:picMk id="7" creationId="{B9B8E7E5-2598-42FB-B4ED-AF9677ECA117}"/>
          </ac:picMkLst>
        </pc:picChg>
      </pc:sldChg>
      <pc:sldChg chg="modSp new mod">
        <pc:chgData name="Teresa Howie" userId="95348037-793a-4d0e-a707-9e9322d21b5e" providerId="ADAL" clId="{5D099A53-C651-409F-88A0-65CC3117D906}" dt="2021-08-02T08:02:33.968" v="997" actId="27636"/>
        <pc:sldMkLst>
          <pc:docMk/>
          <pc:sldMk cId="3865342554" sldId="264"/>
        </pc:sldMkLst>
        <pc:spChg chg="mod">
          <ac:chgData name="Teresa Howie" userId="95348037-793a-4d0e-a707-9e9322d21b5e" providerId="ADAL" clId="{5D099A53-C651-409F-88A0-65CC3117D906}" dt="2021-08-02T07:56:38.343" v="686" actId="20577"/>
          <ac:spMkLst>
            <pc:docMk/>
            <pc:sldMk cId="3865342554" sldId="264"/>
            <ac:spMk id="2" creationId="{69D14469-12B4-4E55-AE3D-B0FA68925159}"/>
          </ac:spMkLst>
        </pc:spChg>
        <pc:spChg chg="mod">
          <ac:chgData name="Teresa Howie" userId="95348037-793a-4d0e-a707-9e9322d21b5e" providerId="ADAL" clId="{5D099A53-C651-409F-88A0-65CC3117D906}" dt="2021-08-02T08:02:33.968" v="997" actId="27636"/>
          <ac:spMkLst>
            <pc:docMk/>
            <pc:sldMk cId="3865342554" sldId="264"/>
            <ac:spMk id="3" creationId="{5390E8C6-4FDE-4E21-8678-3233F9AAFBAD}"/>
          </ac:spMkLst>
        </pc:spChg>
      </pc:sldChg>
      <pc:sldChg chg="modSp add mod">
        <pc:chgData name="Teresa Howie" userId="95348037-793a-4d0e-a707-9e9322d21b5e" providerId="ADAL" clId="{5D099A53-C651-409F-88A0-65CC3117D906}" dt="2021-08-02T08:15:18.799" v="1377" actId="113"/>
        <pc:sldMkLst>
          <pc:docMk/>
          <pc:sldMk cId="2483449523" sldId="265"/>
        </pc:sldMkLst>
        <pc:spChg chg="mod">
          <ac:chgData name="Teresa Howie" userId="95348037-793a-4d0e-a707-9e9322d21b5e" providerId="ADAL" clId="{5D099A53-C651-409F-88A0-65CC3117D906}" dt="2021-08-02T08:13:55.419" v="1361" actId="20577"/>
          <ac:spMkLst>
            <pc:docMk/>
            <pc:sldMk cId="2483449523" sldId="265"/>
            <ac:spMk id="2" creationId="{13F52C2A-2CAB-45CE-820A-4646D53248F0}"/>
          </ac:spMkLst>
        </pc:spChg>
        <pc:spChg chg="mod">
          <ac:chgData name="Teresa Howie" userId="95348037-793a-4d0e-a707-9e9322d21b5e" providerId="ADAL" clId="{5D099A53-C651-409F-88A0-65CC3117D906}" dt="2021-08-02T08:15:18.799" v="1377" actId="113"/>
          <ac:spMkLst>
            <pc:docMk/>
            <pc:sldMk cId="2483449523" sldId="265"/>
            <ac:spMk id="3" creationId="{D3790935-EA45-4300-8C1A-AB56051A770D}"/>
          </ac:spMkLst>
        </pc:spChg>
        <pc:spChg chg="mod">
          <ac:chgData name="Teresa Howie" userId="95348037-793a-4d0e-a707-9e9322d21b5e" providerId="ADAL" clId="{5D099A53-C651-409F-88A0-65CC3117D906}" dt="2021-08-02T08:14:10.954" v="1365" actId="1076"/>
          <ac:spMkLst>
            <pc:docMk/>
            <pc:sldMk cId="2483449523" sldId="265"/>
            <ac:spMk id="4" creationId="{83AF4F48-4FFC-498C-AD7C-0115EB25F27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8/2/2021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111362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69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118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136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32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8/2/2021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604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515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193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080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886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15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8/2/2021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27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rezi.com/czpphzlth_tp/affect-and-judgement-evaluative-language/" TargetMode="External"/><Relationship Id="rId2" Type="http://schemas.openxmlformats.org/officeDocument/2006/relationships/hyperlink" Target="http://www.engl.polyu.edu.hk/academic_writing/attitude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rmmatics.com/appraisal/appraisalguide/unframed/stage1-attitude-affect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8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214F89-64A5-40CA-B492-DE91FF2606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47980" y="1030406"/>
            <a:ext cx="5068121" cy="3506879"/>
          </a:xfrm>
        </p:spPr>
        <p:txBody>
          <a:bodyPr anchor="ctr">
            <a:normAutofit/>
          </a:bodyPr>
          <a:lstStyle/>
          <a:p>
            <a:pPr algn="l"/>
            <a:r>
              <a:rPr lang="en-AU"/>
              <a:t>Appraisal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44549-DA4C-45F2-8000-F8399D9FB1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47980" y="4691564"/>
            <a:ext cx="5068121" cy="1136029"/>
          </a:xfrm>
        </p:spPr>
        <p:txBody>
          <a:bodyPr>
            <a:normAutofit/>
          </a:bodyPr>
          <a:lstStyle/>
          <a:p>
            <a:pPr algn="l"/>
            <a:r>
              <a:rPr lang="en-AU" dirty="0"/>
              <a:t>ATTITUDE -</a:t>
            </a:r>
          </a:p>
          <a:p>
            <a:pPr algn="l"/>
            <a:r>
              <a:rPr lang="en-AU" dirty="0"/>
              <a:t>Affect</a:t>
            </a:r>
          </a:p>
        </p:txBody>
      </p:sp>
      <p:pic>
        <p:nvPicPr>
          <p:cNvPr id="20" name="Picture 3">
            <a:extLst>
              <a:ext uri="{FF2B5EF4-FFF2-40B4-BE49-F238E27FC236}">
                <a16:creationId xmlns:a16="http://schemas.microsoft.com/office/drawing/2014/main" id="{B24A5E6B-838B-4511-9A46-626AF6BA60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557" r="21687" b="-1"/>
          <a:stretch/>
        </p:blipFill>
        <p:spPr>
          <a:xfrm>
            <a:off x="20" y="10"/>
            <a:ext cx="540449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011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84A47-9080-445F-8C79-1ABFDEC71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Appraisal 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9AF16-CDFC-4247-A640-8330BC7A3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2535428"/>
            <a:ext cx="9144000" cy="3371885"/>
          </a:xfrm>
        </p:spPr>
        <p:txBody>
          <a:bodyPr>
            <a:normAutofit/>
          </a:bodyPr>
          <a:lstStyle/>
          <a:p>
            <a:r>
              <a:rPr lang="en-AU" dirty="0"/>
              <a:t>allows us to understand more complex ways in which we express our personal views and react to the views of others (White, 2013)</a:t>
            </a:r>
          </a:p>
          <a:p>
            <a:r>
              <a:rPr lang="en-AU" dirty="0"/>
              <a:t>has three resources in language: attitude, graduation and engagement </a:t>
            </a:r>
          </a:p>
          <a:p>
            <a:r>
              <a:rPr lang="en-AU" dirty="0"/>
              <a:t>gives us the language to consider and answer questions about the intention of the writer/speaker</a:t>
            </a:r>
          </a:p>
        </p:txBody>
      </p:sp>
    </p:spTree>
    <p:extLst>
      <p:ext uri="{BB962C8B-B14F-4D97-AF65-F5344CB8AC3E}">
        <p14:creationId xmlns:p14="http://schemas.microsoft.com/office/powerpoint/2010/main" val="3398072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B97A7-4C5A-4D2C-8253-CF38C2222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803265"/>
          </a:xfrm>
        </p:spPr>
        <p:txBody>
          <a:bodyPr/>
          <a:lstStyle/>
          <a:p>
            <a:r>
              <a:rPr lang="en-AU"/>
              <a:t>Affect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DF347-EFDC-4DA9-9EA5-5717ED5C3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2244500"/>
            <a:ext cx="9144000" cy="3537322"/>
          </a:xfrm>
        </p:spPr>
        <p:txBody>
          <a:bodyPr>
            <a:normAutofit fontScale="92500"/>
          </a:bodyPr>
          <a:lstStyle/>
          <a:p>
            <a:r>
              <a:rPr lang="en-AU" dirty="0"/>
              <a:t>language of Affect is used to express feelings (Peel, 2014)</a:t>
            </a:r>
          </a:p>
          <a:p>
            <a:r>
              <a:rPr lang="en-AU" dirty="0"/>
              <a:t>is concerned with positive and negative feelings such as un/happiness, in/security, dis/satisfaction etc (HK </a:t>
            </a:r>
            <a:r>
              <a:rPr lang="en-AU" dirty="0" err="1"/>
              <a:t>Polyu</a:t>
            </a:r>
            <a:r>
              <a:rPr lang="en-AU" dirty="0"/>
              <a:t>, </a:t>
            </a:r>
            <a:r>
              <a:rPr lang="en-AU" dirty="0" err="1"/>
              <a:t>nd</a:t>
            </a:r>
            <a:r>
              <a:rPr lang="en-AU" dirty="0"/>
              <a:t>)</a:t>
            </a:r>
          </a:p>
          <a:p>
            <a:r>
              <a:rPr lang="en-AU" dirty="0"/>
              <a:t>is rare in academic writing as it is often with support or evidence (HK </a:t>
            </a:r>
            <a:r>
              <a:rPr lang="en-AU" dirty="0" err="1"/>
              <a:t>Polyu</a:t>
            </a:r>
            <a:r>
              <a:rPr lang="en-AU" dirty="0"/>
              <a:t>, </a:t>
            </a:r>
            <a:r>
              <a:rPr lang="en-AU" dirty="0" err="1"/>
              <a:t>nd</a:t>
            </a:r>
            <a:r>
              <a:rPr lang="en-AU" dirty="0"/>
              <a:t>), but</a:t>
            </a:r>
          </a:p>
          <a:p>
            <a:r>
              <a:rPr lang="en-AU" dirty="0"/>
              <a:t>may be found in eg ethnographic studies or other case studies (HK </a:t>
            </a:r>
            <a:r>
              <a:rPr lang="en-AU" dirty="0" err="1"/>
              <a:t>Polyu</a:t>
            </a:r>
            <a:r>
              <a:rPr lang="en-AU" dirty="0"/>
              <a:t>, </a:t>
            </a:r>
            <a:r>
              <a:rPr lang="en-AU" dirty="0" err="1"/>
              <a:t>nd</a:t>
            </a:r>
            <a:r>
              <a:rPr lang="en-A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03613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14469-12B4-4E55-AE3D-B0FA68925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806782"/>
          </a:xfrm>
        </p:spPr>
        <p:txBody>
          <a:bodyPr/>
          <a:lstStyle/>
          <a:p>
            <a:r>
              <a:rPr lang="en-AU" dirty="0"/>
              <a:t>Affect may be indicated through: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0E8C6-4FDE-4E21-8678-3233F9AAFB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2194559"/>
            <a:ext cx="9144000" cy="3784209"/>
          </a:xfrm>
        </p:spPr>
        <p:txBody>
          <a:bodyPr>
            <a:normAutofit fontScale="92500" lnSpcReduction="20000"/>
          </a:bodyPr>
          <a:lstStyle/>
          <a:p>
            <a:r>
              <a:rPr lang="en-AU" dirty="0"/>
              <a:t>verbs of emotion (eg to love/hate, to frighten/to reassure) - </a:t>
            </a:r>
            <a:r>
              <a:rPr lang="en-AU" i="1" dirty="0"/>
              <a:t>Your offer pleases me.</a:t>
            </a:r>
          </a:p>
          <a:p>
            <a:r>
              <a:rPr lang="en-AU" dirty="0"/>
              <a:t>adverbs (eg happily/sadly, to interest/to bore, to enrage/to placate) - </a:t>
            </a:r>
            <a:r>
              <a:rPr lang="en-AU" i="1" dirty="0"/>
              <a:t>Sadly the government has decided to abandon its commitment to the comprehensive school system</a:t>
            </a:r>
            <a:r>
              <a:rPr lang="en-AU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en-AU" dirty="0"/>
          </a:p>
          <a:p>
            <a:r>
              <a:rPr lang="en-AU" dirty="0"/>
              <a:t>adjective of emotion (eg worried/confident, keen/uninterested, angry/pleased) - </a:t>
            </a:r>
            <a:r>
              <a:rPr lang="en-AU" i="1" dirty="0"/>
              <a:t>She’s proud of her achievements.</a:t>
            </a:r>
            <a:endParaRPr lang="en-AU" dirty="0"/>
          </a:p>
          <a:p>
            <a:r>
              <a:rPr lang="en-AU" dirty="0"/>
              <a:t>through nominalisation (eg joy/despair, confidence/insecurity) - </a:t>
            </a:r>
            <a:r>
              <a:rPr lang="en-AU" i="1" dirty="0"/>
              <a:t>His </a:t>
            </a:r>
            <a:r>
              <a:rPr lang="en-AU" i="1" u="sng" dirty="0"/>
              <a:t>fear</a:t>
            </a:r>
            <a:r>
              <a:rPr lang="en-AU" i="1" dirty="0"/>
              <a:t> was obvious to all.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65342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874316F-38DF-4EA9-ACC1-A28D57CD75EA}"/>
              </a:ext>
            </a:extLst>
          </p:cNvPr>
          <p:cNvSpPr txBox="1"/>
          <p:nvPr/>
        </p:nvSpPr>
        <p:spPr>
          <a:xfrm>
            <a:off x="1111349" y="6052680"/>
            <a:ext cx="2039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Peel, 2014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B9B8E7E5-2598-42FB-B4ED-AF9677ECA1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9546" y="773334"/>
            <a:ext cx="10523425" cy="5163232"/>
          </a:xfrm>
        </p:spPr>
      </p:pic>
    </p:spTree>
    <p:extLst>
      <p:ext uri="{BB962C8B-B14F-4D97-AF65-F5344CB8AC3E}">
        <p14:creationId xmlns:p14="http://schemas.microsoft.com/office/powerpoint/2010/main" val="3330626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52C2A-2CAB-45CE-820A-4646D5324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035853"/>
            <a:ext cx="9144000" cy="704791"/>
          </a:xfrm>
        </p:spPr>
        <p:txBody>
          <a:bodyPr>
            <a:normAutofit fontScale="90000"/>
          </a:bodyPr>
          <a:lstStyle/>
          <a:p>
            <a:r>
              <a:rPr lang="en-AU" dirty="0"/>
              <a:t>Affect in academic writing -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90935-EA45-4300-8C1A-AB56051A7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3581" y="1679215"/>
            <a:ext cx="10564837" cy="450166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AU" sz="2800" dirty="0"/>
              <a:t>... as functional discourse can be achieved without the </a:t>
            </a:r>
            <a:r>
              <a:rPr lang="en-AU" sz="2800" u="sng" dirty="0"/>
              <a:t>interlocutors</a:t>
            </a:r>
            <a:r>
              <a:rPr lang="en-AU" sz="2800" dirty="0"/>
              <a:t> being </a:t>
            </a:r>
            <a:r>
              <a:rPr lang="en-AU" sz="2800" b="1" dirty="0"/>
              <a:t>secure</a:t>
            </a:r>
            <a:r>
              <a:rPr lang="en-AU" sz="2800" dirty="0"/>
              <a:t> in their use of the language.</a:t>
            </a:r>
          </a:p>
          <a:p>
            <a:pPr marL="0" indent="0">
              <a:buNone/>
            </a:pPr>
            <a:r>
              <a:rPr lang="en-AU" sz="2800" dirty="0"/>
              <a:t>Item: </a:t>
            </a:r>
            <a:r>
              <a:rPr lang="en-AU" sz="2800" b="1" dirty="0"/>
              <a:t>secure</a:t>
            </a:r>
          </a:p>
          <a:p>
            <a:pPr marL="0" indent="0">
              <a:buNone/>
            </a:pPr>
            <a:r>
              <a:rPr lang="en-AU" sz="2800" dirty="0"/>
              <a:t>Appraised: interlocutors</a:t>
            </a:r>
          </a:p>
          <a:p>
            <a:pPr marL="0" indent="0" algn="r">
              <a:buNone/>
            </a:pPr>
            <a:r>
              <a:rPr lang="en-AU" sz="3600" dirty="0"/>
              <a:t>positive affect</a:t>
            </a:r>
          </a:p>
          <a:p>
            <a:pPr marL="0" indent="0">
              <a:buNone/>
            </a:pPr>
            <a:endParaRPr lang="en-AU" sz="2800" u="sng" dirty="0"/>
          </a:p>
          <a:p>
            <a:pPr marL="0" indent="0">
              <a:buNone/>
            </a:pPr>
            <a:r>
              <a:rPr lang="en-AU" sz="2800" dirty="0"/>
              <a:t>Burns (2001) makes the point that students’ sense of security ‘</a:t>
            </a:r>
            <a:r>
              <a:rPr lang="en-AU" sz="2800" b="1" dirty="0"/>
              <a:t>evaporates</a:t>
            </a:r>
            <a:r>
              <a:rPr lang="en-AU" sz="2800" dirty="0"/>
              <a:t>’ when confronted by authentic discourse exchanges.</a:t>
            </a:r>
          </a:p>
          <a:p>
            <a:pPr marL="0" indent="0">
              <a:buNone/>
            </a:pPr>
            <a:r>
              <a:rPr lang="en-AU" sz="2800" dirty="0"/>
              <a:t>Item: </a:t>
            </a:r>
            <a:r>
              <a:rPr lang="en-AU" sz="2800" b="1" dirty="0"/>
              <a:t>evaporates</a:t>
            </a:r>
          </a:p>
          <a:p>
            <a:pPr marL="0" indent="0">
              <a:buNone/>
            </a:pPr>
            <a:r>
              <a:rPr lang="en-AU" sz="2800" dirty="0"/>
              <a:t>Appraised: students</a:t>
            </a:r>
          </a:p>
          <a:p>
            <a:pPr marL="0" indent="0" algn="r">
              <a:buNone/>
            </a:pPr>
            <a:r>
              <a:rPr lang="en-AU" sz="3600" dirty="0"/>
              <a:t>negative affect</a:t>
            </a:r>
          </a:p>
          <a:p>
            <a:pPr marL="0" indent="0">
              <a:buNone/>
            </a:pPr>
            <a:endParaRPr lang="en-AU" sz="2800" dirty="0"/>
          </a:p>
          <a:p>
            <a:pPr marL="0" indent="0">
              <a:buNone/>
            </a:pPr>
            <a:endParaRPr lang="en-AU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AF4F48-4FFC-498C-AD7C-0115EB25F274}"/>
              </a:ext>
            </a:extLst>
          </p:cNvPr>
          <p:cNvSpPr txBox="1"/>
          <p:nvPr/>
        </p:nvSpPr>
        <p:spPr>
          <a:xfrm>
            <a:off x="1167619" y="6256374"/>
            <a:ext cx="1504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HK </a:t>
            </a:r>
            <a:r>
              <a:rPr lang="en-AU" dirty="0" err="1"/>
              <a:t>Polyu</a:t>
            </a:r>
            <a:r>
              <a:rPr lang="en-AU" dirty="0"/>
              <a:t>, </a:t>
            </a:r>
            <a:r>
              <a:rPr lang="en-AU" dirty="0" err="1"/>
              <a:t>nd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83449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2EA8C-D314-4FF5-8669-DE510B567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025535"/>
            <a:ext cx="9144000" cy="634453"/>
          </a:xfrm>
        </p:spPr>
        <p:txBody>
          <a:bodyPr>
            <a:normAutofit fontScale="90000"/>
          </a:bodyPr>
          <a:lstStyle/>
          <a:p>
            <a:r>
              <a:rPr lang="en-AU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AD1D3B-788F-4C25-8942-07CA3B633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1865376"/>
            <a:ext cx="9144000" cy="312724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AU" dirty="0"/>
              <a:t>Hong Kong Polytechnic University, </a:t>
            </a:r>
            <a:r>
              <a:rPr lang="en-AU" dirty="0" err="1"/>
              <a:t>nd</a:t>
            </a:r>
            <a:r>
              <a:rPr lang="en-AU" dirty="0"/>
              <a:t>, ‘Attitude’, viewed 27/7/21, &lt;</a:t>
            </a:r>
            <a:r>
              <a:rPr lang="en-AU" u="sng" dirty="0">
                <a:hlinkClick r:id="rId2"/>
              </a:rPr>
              <a:t>www.engl.polyu.edu.hk/academic_writing/attitude.html</a:t>
            </a:r>
            <a:r>
              <a:rPr lang="en-AU" u="sng" dirty="0"/>
              <a:t>&gt;</a:t>
            </a: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dirty="0"/>
              <a:t>McGuire R, 2008, ‘Grammar at the </a:t>
            </a:r>
            <a:r>
              <a:rPr lang="en-AU" dirty="0" err="1"/>
              <a:t>chalkface</a:t>
            </a:r>
            <a:r>
              <a:rPr lang="en-AU" dirty="0"/>
              <a:t>: an introduction to the grammar of Appraisal and its application in a Year 9 classroom’ </a:t>
            </a:r>
            <a:r>
              <a:rPr lang="en-AU" i="1" dirty="0" err="1"/>
              <a:t>mETApho</a:t>
            </a:r>
            <a:r>
              <a:rPr lang="en-AU" dirty="0" err="1"/>
              <a:t>r</a:t>
            </a:r>
            <a:r>
              <a:rPr lang="en-AU" dirty="0"/>
              <a:t>, Issue 1, 2008 pp 42-57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dirty="0"/>
              <a:t>Peel R, 2014, ‘Affect and Judgement (evaluative language)’, viewed 27/7/21,  &lt;</a:t>
            </a:r>
            <a:r>
              <a:rPr lang="en-AU" u="sng" dirty="0">
                <a:hlinkClick r:id="rId3"/>
              </a:rPr>
              <a:t>Affect and Judgement (evaluative language) by Rosie Peel on Prezi Next</a:t>
            </a:r>
            <a:r>
              <a:rPr lang="en-AU" dirty="0"/>
              <a:t>&gt;</a:t>
            </a:r>
            <a:endParaRPr lang="en-AU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dirty="0"/>
              <a:t>White PRR, 2013, ‘Systemic Functional Grammar: Appraisal’, </a:t>
            </a:r>
            <a:r>
              <a:rPr lang="en-AU" i="1" dirty="0"/>
              <a:t>An Introduction to Appraisal</a:t>
            </a:r>
            <a:r>
              <a:rPr lang="en-AU" dirty="0"/>
              <a:t>, ASLA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dirty="0"/>
              <a:t>White PRR, 2015, ‘1. Affect’, viewed 2/8/21, &lt;</a:t>
            </a:r>
            <a:r>
              <a:rPr lang="en-AU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https://www.grmmatics.com/appraisal/appraisalguide/unframed/stage1-attitude-affect.htm</a:t>
            </a:r>
            <a:r>
              <a:rPr lang="en-AU" dirty="0"/>
              <a:t>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46678923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AnalogousFromRegularSeedRightStep">
      <a:dk1>
        <a:srgbClr val="000000"/>
      </a:dk1>
      <a:lt1>
        <a:srgbClr val="FFFFFF"/>
      </a:lt1>
      <a:dk2>
        <a:srgbClr val="32201C"/>
      </a:dk2>
      <a:lt2>
        <a:srgbClr val="E8E7E2"/>
      </a:lt2>
      <a:accent1>
        <a:srgbClr val="4854C7"/>
      </a:accent1>
      <a:accent2>
        <a:srgbClr val="6037B6"/>
      </a:accent2>
      <a:accent3>
        <a:srgbClr val="A748C7"/>
      </a:accent3>
      <a:accent4>
        <a:srgbClr val="B637A1"/>
      </a:accent4>
      <a:accent5>
        <a:srgbClr val="C7487E"/>
      </a:accent5>
      <a:accent6>
        <a:srgbClr val="B63738"/>
      </a:accent6>
      <a:hlink>
        <a:srgbClr val="8F862F"/>
      </a:hlink>
      <a:folHlink>
        <a:srgbClr val="7F7F7F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465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Aharoni</vt:lpstr>
      <vt:lpstr>Arial</vt:lpstr>
      <vt:lpstr>Avenir Next LT Pro</vt:lpstr>
      <vt:lpstr>Times New Roman</vt:lpstr>
      <vt:lpstr>PrismaticVTI</vt:lpstr>
      <vt:lpstr>Appraisal</vt:lpstr>
      <vt:lpstr>Appraisal theory</vt:lpstr>
      <vt:lpstr>Affect</vt:lpstr>
      <vt:lpstr>Affect may be indicated through:</vt:lpstr>
      <vt:lpstr>PowerPoint Presentation</vt:lpstr>
      <vt:lpstr>Affect in academic writing - examples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Appraisal</dc:title>
  <dc:creator>Teresa Howie</dc:creator>
  <cp:lastModifiedBy>Teresa Howie</cp:lastModifiedBy>
  <cp:revision>9</cp:revision>
  <dcterms:created xsi:type="dcterms:W3CDTF">2021-07-27T05:52:41Z</dcterms:created>
  <dcterms:modified xsi:type="dcterms:W3CDTF">2021-08-02T08:15:30Z</dcterms:modified>
</cp:coreProperties>
</file>