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4" r:id="rId5"/>
    <p:sldId id="266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Howie" userId="95348037-793a-4d0e-a707-9e9322d21b5e" providerId="ADAL" clId="{911AAEFF-CCB5-478A-AFE5-4EFB756EC5CB}"/>
    <pc:docChg chg="undo custSel addSld delSld modSld">
      <pc:chgData name="Teresa Howie" userId="95348037-793a-4d0e-a707-9e9322d21b5e" providerId="ADAL" clId="{911AAEFF-CCB5-478A-AFE5-4EFB756EC5CB}" dt="2021-08-02T06:51:52.809" v="1615" actId="27636"/>
      <pc:docMkLst>
        <pc:docMk/>
      </pc:docMkLst>
      <pc:sldChg chg="modSp mod">
        <pc:chgData name="Teresa Howie" userId="95348037-793a-4d0e-a707-9e9322d21b5e" providerId="ADAL" clId="{911AAEFF-CCB5-478A-AFE5-4EFB756EC5CB}" dt="2021-07-29T04:39:31.304" v="15" actId="20577"/>
        <pc:sldMkLst>
          <pc:docMk/>
          <pc:sldMk cId="3032011877" sldId="256"/>
        </pc:sldMkLst>
        <pc:spChg chg="mod">
          <ac:chgData name="Teresa Howie" userId="95348037-793a-4d0e-a707-9e9322d21b5e" providerId="ADAL" clId="{911AAEFF-CCB5-478A-AFE5-4EFB756EC5CB}" dt="2021-07-29T04:39:31.304" v="15" actId="20577"/>
          <ac:spMkLst>
            <pc:docMk/>
            <pc:sldMk cId="3032011877" sldId="256"/>
            <ac:spMk id="3" creationId="{3B944549-DA4C-45F2-8000-F8399D9FB19E}"/>
          </ac:spMkLst>
        </pc:spChg>
      </pc:sldChg>
      <pc:sldChg chg="modSp mod">
        <pc:chgData name="Teresa Howie" userId="95348037-793a-4d0e-a707-9e9322d21b5e" providerId="ADAL" clId="{911AAEFF-CCB5-478A-AFE5-4EFB756EC5CB}" dt="2021-07-29T06:26:46.989" v="1420" actId="20577"/>
        <pc:sldMkLst>
          <pc:docMk/>
          <pc:sldMk cId="3398072231" sldId="257"/>
        </pc:sldMkLst>
        <pc:spChg chg="mod">
          <ac:chgData name="Teresa Howie" userId="95348037-793a-4d0e-a707-9e9322d21b5e" providerId="ADAL" clId="{911AAEFF-CCB5-478A-AFE5-4EFB756EC5CB}" dt="2021-07-29T06:26:46.989" v="1420" actId="20577"/>
          <ac:spMkLst>
            <pc:docMk/>
            <pc:sldMk cId="3398072231" sldId="257"/>
            <ac:spMk id="3" creationId="{6859AF16-CDFC-4247-A640-8330BC7A3073}"/>
          </ac:spMkLst>
        </pc:spChg>
      </pc:sldChg>
      <pc:sldChg chg="del">
        <pc:chgData name="Teresa Howie" userId="95348037-793a-4d0e-a707-9e9322d21b5e" providerId="ADAL" clId="{911AAEFF-CCB5-478A-AFE5-4EFB756EC5CB}" dt="2021-07-29T06:26:51.420" v="1421" actId="47"/>
        <pc:sldMkLst>
          <pc:docMk/>
          <pc:sldMk cId="4179835321" sldId="258"/>
        </pc:sldMkLst>
      </pc:sldChg>
      <pc:sldChg chg="modSp mod">
        <pc:chgData name="Teresa Howie" userId="95348037-793a-4d0e-a707-9e9322d21b5e" providerId="ADAL" clId="{911AAEFF-CCB5-478A-AFE5-4EFB756EC5CB}" dt="2021-08-02T06:51:52.809" v="1615" actId="27636"/>
        <pc:sldMkLst>
          <pc:docMk/>
          <pc:sldMk cId="846678923" sldId="260"/>
        </pc:sldMkLst>
        <pc:spChg chg="mod">
          <ac:chgData name="Teresa Howie" userId="95348037-793a-4d0e-a707-9e9322d21b5e" providerId="ADAL" clId="{911AAEFF-CCB5-478A-AFE5-4EFB756EC5CB}" dt="2021-08-02T06:51:52.809" v="1615" actId="27636"/>
          <ac:spMkLst>
            <pc:docMk/>
            <pc:sldMk cId="846678923" sldId="260"/>
            <ac:spMk id="3" creationId="{09AD1D3B-788F-4C25-8942-07CA3B633FDF}"/>
          </ac:spMkLst>
        </pc:spChg>
      </pc:sldChg>
      <pc:sldChg chg="addSp modSp mod">
        <pc:chgData name="Teresa Howie" userId="95348037-793a-4d0e-a707-9e9322d21b5e" providerId="ADAL" clId="{911AAEFF-CCB5-478A-AFE5-4EFB756EC5CB}" dt="2021-08-02T06:37:10.077" v="1611" actId="20577"/>
        <pc:sldMkLst>
          <pc:docMk/>
          <pc:sldMk cId="4103613711" sldId="261"/>
        </pc:sldMkLst>
        <pc:spChg chg="mod">
          <ac:chgData name="Teresa Howie" userId="95348037-793a-4d0e-a707-9e9322d21b5e" providerId="ADAL" clId="{911AAEFF-CCB5-478A-AFE5-4EFB756EC5CB}" dt="2021-07-29T04:39:51.657" v="27" actId="20577"/>
          <ac:spMkLst>
            <pc:docMk/>
            <pc:sldMk cId="4103613711" sldId="261"/>
            <ac:spMk id="2" creationId="{E6DB97A7-4C5A-4D2C-8253-CF38C2222478}"/>
          </ac:spMkLst>
        </pc:spChg>
        <pc:spChg chg="mod">
          <ac:chgData name="Teresa Howie" userId="95348037-793a-4d0e-a707-9e9322d21b5e" providerId="ADAL" clId="{911AAEFF-CCB5-478A-AFE5-4EFB756EC5CB}" dt="2021-08-02T06:37:10.077" v="1611" actId="20577"/>
          <ac:spMkLst>
            <pc:docMk/>
            <pc:sldMk cId="4103613711" sldId="261"/>
            <ac:spMk id="3" creationId="{878DF347-EFDC-4DA9-9EA5-5717ED5C363E}"/>
          </ac:spMkLst>
        </pc:spChg>
        <pc:spChg chg="add mod">
          <ac:chgData name="Teresa Howie" userId="95348037-793a-4d0e-a707-9e9322d21b5e" providerId="ADAL" clId="{911AAEFF-CCB5-478A-AFE5-4EFB756EC5CB}" dt="2021-07-29T06:32:34.022" v="1525" actId="20577"/>
          <ac:spMkLst>
            <pc:docMk/>
            <pc:sldMk cId="4103613711" sldId="261"/>
            <ac:spMk id="4" creationId="{20A016F7-AA08-4504-951A-DB00B2E845EF}"/>
          </ac:spMkLst>
        </pc:spChg>
      </pc:sldChg>
      <pc:sldChg chg="modSp del mod">
        <pc:chgData name="Teresa Howie" userId="95348037-793a-4d0e-a707-9e9322d21b5e" providerId="ADAL" clId="{911AAEFF-CCB5-478A-AFE5-4EFB756EC5CB}" dt="2021-07-29T05:37:26.915" v="225" actId="47"/>
        <pc:sldMkLst>
          <pc:docMk/>
          <pc:sldMk cId="760298403" sldId="262"/>
        </pc:sldMkLst>
        <pc:spChg chg="mod">
          <ac:chgData name="Teresa Howie" userId="95348037-793a-4d0e-a707-9e9322d21b5e" providerId="ADAL" clId="{911AAEFF-CCB5-478A-AFE5-4EFB756EC5CB}" dt="2021-07-29T05:37:07.827" v="223" actId="27636"/>
          <ac:spMkLst>
            <pc:docMk/>
            <pc:sldMk cId="760298403" sldId="262"/>
            <ac:spMk id="6" creationId="{3633C737-9949-4B44-A0E2-4084A8F67BC0}"/>
          </ac:spMkLst>
        </pc:spChg>
      </pc:sldChg>
      <pc:sldChg chg="del">
        <pc:chgData name="Teresa Howie" userId="95348037-793a-4d0e-a707-9e9322d21b5e" providerId="ADAL" clId="{911AAEFF-CCB5-478A-AFE5-4EFB756EC5CB}" dt="2021-07-29T06:22:52.887" v="1305" actId="47"/>
        <pc:sldMkLst>
          <pc:docMk/>
          <pc:sldMk cId="3330626800" sldId="263"/>
        </pc:sldMkLst>
      </pc:sldChg>
      <pc:sldChg chg="modSp new mod">
        <pc:chgData name="Teresa Howie" userId="95348037-793a-4d0e-a707-9e9322d21b5e" providerId="ADAL" clId="{911AAEFF-CCB5-478A-AFE5-4EFB756EC5CB}" dt="2021-07-29T06:28:14.877" v="1465" actId="255"/>
        <pc:sldMkLst>
          <pc:docMk/>
          <pc:sldMk cId="4184160981" sldId="264"/>
        </pc:sldMkLst>
        <pc:spChg chg="mod">
          <ac:chgData name="Teresa Howie" userId="95348037-793a-4d0e-a707-9e9322d21b5e" providerId="ADAL" clId="{911AAEFF-CCB5-478A-AFE5-4EFB756EC5CB}" dt="2021-07-29T05:42:09.647" v="494" actId="20577"/>
          <ac:spMkLst>
            <pc:docMk/>
            <pc:sldMk cId="4184160981" sldId="264"/>
            <ac:spMk id="2" creationId="{13F52C2A-2CAB-45CE-820A-4646D53248F0}"/>
          </ac:spMkLst>
        </pc:spChg>
        <pc:spChg chg="mod">
          <ac:chgData name="Teresa Howie" userId="95348037-793a-4d0e-a707-9e9322d21b5e" providerId="ADAL" clId="{911AAEFF-CCB5-478A-AFE5-4EFB756EC5CB}" dt="2021-07-29T06:28:14.877" v="1465" actId="255"/>
          <ac:spMkLst>
            <pc:docMk/>
            <pc:sldMk cId="4184160981" sldId="264"/>
            <ac:spMk id="3" creationId="{D3790935-EA45-4300-8C1A-AB56051A770D}"/>
          </ac:spMkLst>
        </pc:spChg>
      </pc:sldChg>
      <pc:sldChg chg="addSp delSp modSp add mod">
        <pc:chgData name="Teresa Howie" userId="95348037-793a-4d0e-a707-9e9322d21b5e" providerId="ADAL" clId="{911AAEFF-CCB5-478A-AFE5-4EFB756EC5CB}" dt="2021-07-29T06:30:38.962" v="1512" actId="1076"/>
        <pc:sldMkLst>
          <pc:docMk/>
          <pc:sldMk cId="2483449523" sldId="265"/>
        </pc:sldMkLst>
        <pc:spChg chg="mod">
          <ac:chgData name="Teresa Howie" userId="95348037-793a-4d0e-a707-9e9322d21b5e" providerId="ADAL" clId="{911AAEFF-CCB5-478A-AFE5-4EFB756EC5CB}" dt="2021-07-29T06:23:14.424" v="1355" actId="20577"/>
          <ac:spMkLst>
            <pc:docMk/>
            <pc:sldMk cId="2483449523" sldId="265"/>
            <ac:spMk id="2" creationId="{13F52C2A-2CAB-45CE-820A-4646D53248F0}"/>
          </ac:spMkLst>
        </pc:spChg>
        <pc:spChg chg="mod">
          <ac:chgData name="Teresa Howie" userId="95348037-793a-4d0e-a707-9e9322d21b5e" providerId="ADAL" clId="{911AAEFF-CCB5-478A-AFE5-4EFB756EC5CB}" dt="2021-07-29T06:30:29.750" v="1511" actId="27636"/>
          <ac:spMkLst>
            <pc:docMk/>
            <pc:sldMk cId="2483449523" sldId="265"/>
            <ac:spMk id="3" creationId="{D3790935-EA45-4300-8C1A-AB56051A770D}"/>
          </ac:spMkLst>
        </pc:spChg>
        <pc:spChg chg="add del mod">
          <ac:chgData name="Teresa Howie" userId="95348037-793a-4d0e-a707-9e9322d21b5e" providerId="ADAL" clId="{911AAEFF-CCB5-478A-AFE5-4EFB756EC5CB}" dt="2021-07-29T06:30:38.962" v="1512" actId="1076"/>
          <ac:spMkLst>
            <pc:docMk/>
            <pc:sldMk cId="2483449523" sldId="265"/>
            <ac:spMk id="4" creationId="{83AF4F48-4FFC-498C-AD7C-0115EB25F274}"/>
          </ac:spMkLst>
        </pc:spChg>
      </pc:sldChg>
      <pc:sldChg chg="addSp modSp add mod">
        <pc:chgData name="Teresa Howie" userId="95348037-793a-4d0e-a707-9e9322d21b5e" providerId="ADAL" clId="{911AAEFF-CCB5-478A-AFE5-4EFB756EC5CB}" dt="2021-07-29T06:28:27.947" v="1466" actId="1076"/>
        <pc:sldMkLst>
          <pc:docMk/>
          <pc:sldMk cId="2616862357" sldId="266"/>
        </pc:sldMkLst>
        <pc:spChg chg="mod">
          <ac:chgData name="Teresa Howie" userId="95348037-793a-4d0e-a707-9e9322d21b5e" providerId="ADAL" clId="{911AAEFF-CCB5-478A-AFE5-4EFB756EC5CB}" dt="2021-07-29T06:14:12.264" v="838" actId="20577"/>
          <ac:spMkLst>
            <pc:docMk/>
            <pc:sldMk cId="2616862357" sldId="266"/>
            <ac:spMk id="3" creationId="{D3790935-EA45-4300-8C1A-AB56051A770D}"/>
          </ac:spMkLst>
        </pc:spChg>
        <pc:spChg chg="add mod">
          <ac:chgData name="Teresa Howie" userId="95348037-793a-4d0e-a707-9e9322d21b5e" providerId="ADAL" clId="{911AAEFF-CCB5-478A-AFE5-4EFB756EC5CB}" dt="2021-07-29T06:28:27.947" v="1466" actId="1076"/>
          <ac:spMkLst>
            <pc:docMk/>
            <pc:sldMk cId="2616862357" sldId="266"/>
            <ac:spMk id="4" creationId="{8A9AE194-8ED4-460F-8552-4CC4857C29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.polyu.edu.hk/academic_writing/attitud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ATTITUDE -</a:t>
            </a:r>
          </a:p>
          <a:p>
            <a:pPr algn="l"/>
            <a:r>
              <a:rPr lang="en-AU" dirty="0"/>
              <a:t>Appreciation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(White,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questions about the intention of the writer/speaker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 dirty="0"/>
              <a:t>Appreciation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44500"/>
            <a:ext cx="9144000" cy="3537322"/>
          </a:xfrm>
        </p:spPr>
        <p:txBody>
          <a:bodyPr>
            <a:normAutofit lnSpcReduction="10000"/>
          </a:bodyPr>
          <a:lstStyle/>
          <a:p>
            <a:r>
              <a:rPr lang="en-AU" sz="2400" dirty="0"/>
              <a:t>appreciation appraises things, situations and phenomena (not people’s behaviour)</a:t>
            </a:r>
          </a:p>
          <a:p>
            <a:r>
              <a:rPr lang="en-AU" sz="2400" dirty="0"/>
              <a:t>this evaluation is also based on social norms (as for Judgement)</a:t>
            </a:r>
          </a:p>
          <a:p>
            <a:r>
              <a:rPr lang="en-AU" sz="2400" dirty="0"/>
              <a:t>appreciation resources evaluate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how a thing catches our attention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how balanced or complex a thing is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how worthwhile a thing is</a:t>
            </a:r>
          </a:p>
          <a:p>
            <a:endParaRPr lang="en-AU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016F7-AA08-4504-951A-DB00B2E845EF}"/>
              </a:ext>
            </a:extLst>
          </p:cNvPr>
          <p:cNvSpPr txBox="1"/>
          <p:nvPr/>
        </p:nvSpPr>
        <p:spPr>
          <a:xfrm>
            <a:off x="1517904" y="6019186"/>
            <a:ext cx="2833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White 2013, 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Appreciation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59" y="2222694"/>
            <a:ext cx="9144000" cy="4065563"/>
          </a:xfrm>
        </p:spPr>
        <p:txBody>
          <a:bodyPr>
            <a:normAutofit lnSpcReduction="10000"/>
          </a:bodyPr>
          <a:lstStyle/>
          <a:p>
            <a:r>
              <a:rPr lang="en-AU" sz="2400" dirty="0"/>
              <a:t>appreciation resources can be used to highlight the writer’s/speaker’s appreciation of: 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a person’s characteristics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things of worth and beauty associated with that person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a person’s physical appearance, abilities, relationships with others and the world around them</a:t>
            </a:r>
          </a:p>
          <a:p>
            <a:r>
              <a:rPr lang="en-AU" sz="2400" dirty="0"/>
              <a:t>appreciation can be positive or negative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endParaRPr lang="en-AU" sz="2400" dirty="0"/>
          </a:p>
          <a:p>
            <a:pPr marL="0" indent="0" algn="l">
              <a:buNone/>
            </a:pPr>
            <a:r>
              <a:rPr lang="en-AU" sz="1800" dirty="0"/>
              <a:t>McGuire, 2008</a:t>
            </a:r>
          </a:p>
        </p:txBody>
      </p:sp>
    </p:spTree>
    <p:extLst>
      <p:ext uri="{BB962C8B-B14F-4D97-AF65-F5344CB8AC3E}">
        <p14:creationId xmlns:p14="http://schemas.microsoft.com/office/powerpoint/2010/main" val="418416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Appreciation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59" y="2395025"/>
            <a:ext cx="9144000" cy="3127248"/>
          </a:xfrm>
        </p:spPr>
        <p:txBody>
          <a:bodyPr>
            <a:normAutofit/>
          </a:bodyPr>
          <a:lstStyle/>
          <a:p>
            <a:r>
              <a:rPr lang="en-AU" sz="2400" dirty="0"/>
              <a:t>appreciation resources can also be used in academic writing to: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emphasise the importance of the research topic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evaluate the usefulness of the supporting literature and research findings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criticise the limitations of previous research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9AE194-8ED4-460F-8552-4CC4857C29F1}"/>
              </a:ext>
            </a:extLst>
          </p:cNvPr>
          <p:cNvSpPr txBox="1"/>
          <p:nvPr/>
        </p:nvSpPr>
        <p:spPr>
          <a:xfrm>
            <a:off x="1517904" y="5838092"/>
            <a:ext cx="15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686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35853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Appreciation in academic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740643"/>
            <a:ext cx="10119359" cy="4378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2800" dirty="0"/>
              <a:t>Examples:</a:t>
            </a:r>
          </a:p>
          <a:p>
            <a:pPr marL="0" indent="0">
              <a:buNone/>
            </a:pPr>
            <a:r>
              <a:rPr lang="en-AU" sz="2800" dirty="0"/>
              <a:t>I will consider the </a:t>
            </a:r>
            <a:r>
              <a:rPr lang="en-AU" sz="2800" b="1" dirty="0"/>
              <a:t>merits</a:t>
            </a:r>
            <a:r>
              <a:rPr lang="en-AU" sz="2800" dirty="0"/>
              <a:t> of using </a:t>
            </a:r>
            <a:r>
              <a:rPr lang="en-AU" sz="2800" u="sng" dirty="0"/>
              <a:t>scripted and unscripted speaking tasks</a:t>
            </a:r>
            <a:r>
              <a:rPr lang="en-AU" sz="2800" dirty="0"/>
              <a:t>.</a:t>
            </a:r>
          </a:p>
          <a:p>
            <a:pPr marL="0" indent="0">
              <a:buNone/>
            </a:pPr>
            <a:r>
              <a:rPr lang="en-AU" sz="2800" dirty="0"/>
              <a:t>Item: merits</a:t>
            </a:r>
          </a:p>
          <a:p>
            <a:pPr marL="0" indent="0">
              <a:buNone/>
            </a:pPr>
            <a:r>
              <a:rPr lang="en-AU" sz="2800" dirty="0"/>
              <a:t>Appraised: scripted and unscripted tasks</a:t>
            </a:r>
          </a:p>
          <a:p>
            <a:pPr marL="0" indent="0" algn="r">
              <a:buNone/>
            </a:pPr>
            <a:r>
              <a:rPr lang="en-AU" sz="3600" dirty="0"/>
              <a:t>positive appreciation</a:t>
            </a:r>
          </a:p>
          <a:p>
            <a:pPr marL="0" indent="0">
              <a:buNone/>
            </a:pPr>
            <a:endParaRPr lang="en-AU" sz="2800" u="sng" dirty="0"/>
          </a:p>
          <a:p>
            <a:pPr marL="0" indent="0">
              <a:buNone/>
            </a:pPr>
            <a:r>
              <a:rPr lang="en-AU" sz="2800" u="sng" dirty="0"/>
              <a:t>Teaching Hong Kong students to speak English </a:t>
            </a:r>
            <a:r>
              <a:rPr lang="en-AU" sz="2800" dirty="0"/>
              <a:t>is an educational </a:t>
            </a:r>
            <a:r>
              <a:rPr lang="en-AU" sz="2800" b="1" dirty="0"/>
              <a:t>conundrum.</a:t>
            </a:r>
          </a:p>
          <a:p>
            <a:pPr marL="0" indent="0">
              <a:buNone/>
            </a:pPr>
            <a:r>
              <a:rPr lang="en-AU" sz="2800" dirty="0"/>
              <a:t>Item: conundrum</a:t>
            </a:r>
          </a:p>
          <a:p>
            <a:pPr marL="0" indent="0">
              <a:buNone/>
            </a:pPr>
            <a:r>
              <a:rPr lang="en-AU" sz="2800" dirty="0"/>
              <a:t>Appraised: teaching Hong Kong students to speak English</a:t>
            </a:r>
          </a:p>
          <a:p>
            <a:pPr marL="0" indent="0" algn="r">
              <a:buNone/>
            </a:pPr>
            <a:r>
              <a:rPr lang="en-AU" sz="3600" dirty="0"/>
              <a:t>negative appreciation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AF4F48-4FFC-498C-AD7C-0115EB25F274}"/>
              </a:ext>
            </a:extLst>
          </p:cNvPr>
          <p:cNvSpPr txBox="1"/>
          <p:nvPr/>
        </p:nvSpPr>
        <p:spPr>
          <a:xfrm>
            <a:off x="1167619" y="6119446"/>
            <a:ext cx="15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8344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65376"/>
            <a:ext cx="9144000" cy="3127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Hong Kong Polytechnic University, </a:t>
            </a:r>
            <a:r>
              <a:rPr lang="en-AU" dirty="0" err="1"/>
              <a:t>nd</a:t>
            </a:r>
            <a:r>
              <a:rPr lang="en-AU" dirty="0"/>
              <a:t>, ‘Attitude’, viewed 27/7/21, &lt;</a:t>
            </a:r>
            <a:r>
              <a:rPr lang="en-AU" u="sng" dirty="0">
                <a:hlinkClick r:id="rId2"/>
              </a:rPr>
              <a:t>www.engl.polyu.edu.hk/academic_writing/attitude.html</a:t>
            </a:r>
            <a:r>
              <a:rPr lang="en-AU" u="sng" dirty="0"/>
              <a:t>&gt;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 R, 2008, ‘Grammar at the </a:t>
            </a:r>
            <a:r>
              <a:rPr lang="en-AU" dirty="0" err="1"/>
              <a:t>chalkface</a:t>
            </a:r>
            <a:r>
              <a:rPr lang="en-AU" dirty="0"/>
              <a:t>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 pp 42-57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</a:t>
            </a:r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350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Arial</vt:lpstr>
      <vt:lpstr>Avenir Next LT Pro</vt:lpstr>
      <vt:lpstr>Courier New</vt:lpstr>
      <vt:lpstr>Wingdings</vt:lpstr>
      <vt:lpstr>PrismaticVTI</vt:lpstr>
      <vt:lpstr>Appraisal</vt:lpstr>
      <vt:lpstr>Appraisal theory</vt:lpstr>
      <vt:lpstr>Appreciation</vt:lpstr>
      <vt:lpstr>Appreciation</vt:lpstr>
      <vt:lpstr>Appreciation</vt:lpstr>
      <vt:lpstr>Appreciation in academic writing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Teresa Howie</cp:lastModifiedBy>
  <cp:revision>9</cp:revision>
  <dcterms:created xsi:type="dcterms:W3CDTF">2021-07-27T05:52:41Z</dcterms:created>
  <dcterms:modified xsi:type="dcterms:W3CDTF">2021-08-02T06:51:57Z</dcterms:modified>
</cp:coreProperties>
</file>