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4" r:id="rId4"/>
    <p:sldId id="261" r:id="rId5"/>
    <p:sldId id="263" r:id="rId6"/>
    <p:sldId id="266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Howie" userId="95348037-793a-4d0e-a707-9e9322d21b5e" providerId="ADAL" clId="{D9C7AB70-3D4A-4696-B2E1-E199A161DA71}"/>
    <pc:docChg chg="custSel modSld">
      <pc:chgData name="Teresa Howie" userId="95348037-793a-4d0e-a707-9e9322d21b5e" providerId="ADAL" clId="{D9C7AB70-3D4A-4696-B2E1-E199A161DA71}" dt="2021-10-27T06:24:48.502" v="22" actId="20578"/>
      <pc:docMkLst>
        <pc:docMk/>
      </pc:docMkLst>
      <pc:sldChg chg="modSp mod">
        <pc:chgData name="Teresa Howie" userId="95348037-793a-4d0e-a707-9e9322d21b5e" providerId="ADAL" clId="{D9C7AB70-3D4A-4696-B2E1-E199A161DA71}" dt="2021-10-27T06:24:48.502" v="22" actId="20578"/>
        <pc:sldMkLst>
          <pc:docMk/>
          <pc:sldMk cId="846678923" sldId="260"/>
        </pc:sldMkLst>
        <pc:spChg chg="mod">
          <ac:chgData name="Teresa Howie" userId="95348037-793a-4d0e-a707-9e9322d21b5e" providerId="ADAL" clId="{D9C7AB70-3D4A-4696-B2E1-E199A161DA71}" dt="2021-10-27T06:24:48.502" v="22" actId="20578"/>
          <ac:spMkLst>
            <pc:docMk/>
            <pc:sldMk cId="846678923" sldId="260"/>
            <ac:spMk id="3" creationId="{09AD1D3B-788F-4C25-8942-07CA3B633FDF}"/>
          </ac:spMkLst>
        </pc:spChg>
      </pc:sldChg>
      <pc:sldChg chg="modSp mod">
        <pc:chgData name="Teresa Howie" userId="95348037-793a-4d0e-a707-9e9322d21b5e" providerId="ADAL" clId="{D9C7AB70-3D4A-4696-B2E1-E199A161DA71}" dt="2021-10-27T06:22:23.910" v="3" actId="27636"/>
        <pc:sldMkLst>
          <pc:docMk/>
          <pc:sldMk cId="44990254" sldId="266"/>
        </pc:sldMkLst>
        <pc:spChg chg="mod">
          <ac:chgData name="Teresa Howie" userId="95348037-793a-4d0e-a707-9e9322d21b5e" providerId="ADAL" clId="{D9C7AB70-3D4A-4696-B2E1-E199A161DA71}" dt="2021-10-27T06:22:23.910" v="3" actId="27636"/>
          <ac:spMkLst>
            <pc:docMk/>
            <pc:sldMk cId="44990254" sldId="266"/>
            <ac:spMk id="3" creationId="{878DF347-EFDC-4DA9-9EA5-5717ED5C363E}"/>
          </ac:spMkLst>
        </pc:spChg>
      </pc:sldChg>
    </pc:docChg>
  </pc:docChgLst>
  <pc:docChgLst>
    <pc:chgData name="Teresa Howie" userId="95348037-793a-4d0e-a707-9e9322d21b5e" providerId="ADAL" clId="{6769F0CA-7B9C-4800-9DD9-02D0712EB034}"/>
    <pc:docChg chg="custSel delSld modSld">
      <pc:chgData name="Teresa Howie" userId="95348037-793a-4d0e-a707-9e9322d21b5e" providerId="ADAL" clId="{6769F0CA-7B9C-4800-9DD9-02D0712EB034}" dt="2021-08-03T08:41:03.739" v="374" actId="13926"/>
      <pc:docMkLst>
        <pc:docMk/>
      </pc:docMkLst>
      <pc:sldChg chg="modSp mod">
        <pc:chgData name="Teresa Howie" userId="95348037-793a-4d0e-a707-9e9322d21b5e" providerId="ADAL" clId="{6769F0CA-7B9C-4800-9DD9-02D0712EB034}" dt="2021-08-03T01:38:12.940" v="14" actId="20577"/>
        <pc:sldMkLst>
          <pc:docMk/>
          <pc:sldMk cId="3032011877" sldId="256"/>
        </pc:sldMkLst>
        <pc:spChg chg="mod">
          <ac:chgData name="Teresa Howie" userId="95348037-793a-4d0e-a707-9e9322d21b5e" providerId="ADAL" clId="{6769F0CA-7B9C-4800-9DD9-02D0712EB034}" dt="2021-08-03T01:38:12.940" v="14" actId="20577"/>
          <ac:spMkLst>
            <pc:docMk/>
            <pc:sldMk cId="3032011877" sldId="256"/>
            <ac:spMk id="3" creationId="{3B944549-DA4C-45F2-8000-F8399D9FB19E}"/>
          </ac:spMkLst>
        </pc:spChg>
      </pc:sldChg>
      <pc:sldChg chg="modSp mod">
        <pc:chgData name="Teresa Howie" userId="95348037-793a-4d0e-a707-9e9322d21b5e" providerId="ADAL" clId="{6769F0CA-7B9C-4800-9DD9-02D0712EB034}" dt="2021-08-03T01:38:53.063" v="15"/>
        <pc:sldMkLst>
          <pc:docMk/>
          <pc:sldMk cId="3398072231" sldId="257"/>
        </pc:sldMkLst>
        <pc:spChg chg="mod">
          <ac:chgData name="Teresa Howie" userId="95348037-793a-4d0e-a707-9e9322d21b5e" providerId="ADAL" clId="{6769F0CA-7B9C-4800-9DD9-02D0712EB034}" dt="2021-08-03T01:38:53.063" v="15"/>
          <ac:spMkLst>
            <pc:docMk/>
            <pc:sldMk cId="3398072231" sldId="257"/>
            <ac:spMk id="3" creationId="{6859AF16-CDFC-4247-A640-8330BC7A3073}"/>
          </ac:spMkLst>
        </pc:spChg>
      </pc:sldChg>
      <pc:sldChg chg="del">
        <pc:chgData name="Teresa Howie" userId="95348037-793a-4d0e-a707-9e9322d21b5e" providerId="ADAL" clId="{6769F0CA-7B9C-4800-9DD9-02D0712EB034}" dt="2021-08-03T01:38:59.015" v="16" actId="47"/>
        <pc:sldMkLst>
          <pc:docMk/>
          <pc:sldMk cId="4179835321" sldId="258"/>
        </pc:sldMkLst>
      </pc:sldChg>
      <pc:sldChg chg="modSp mod">
        <pc:chgData name="Teresa Howie" userId="95348037-793a-4d0e-a707-9e9322d21b5e" providerId="ADAL" clId="{6769F0CA-7B9C-4800-9DD9-02D0712EB034}" dt="2021-08-03T02:41:28.648" v="372" actId="20577"/>
        <pc:sldMkLst>
          <pc:docMk/>
          <pc:sldMk cId="4103613711" sldId="261"/>
        </pc:sldMkLst>
        <pc:spChg chg="mod">
          <ac:chgData name="Teresa Howie" userId="95348037-793a-4d0e-a707-9e9322d21b5e" providerId="ADAL" clId="{6769F0CA-7B9C-4800-9DD9-02D0712EB034}" dt="2021-08-03T01:39:07.597" v="21" actId="20577"/>
          <ac:spMkLst>
            <pc:docMk/>
            <pc:sldMk cId="4103613711" sldId="261"/>
            <ac:spMk id="2" creationId="{E6DB97A7-4C5A-4D2C-8253-CF38C2222478}"/>
          </ac:spMkLst>
        </pc:spChg>
        <pc:spChg chg="mod">
          <ac:chgData name="Teresa Howie" userId="95348037-793a-4d0e-a707-9e9322d21b5e" providerId="ADAL" clId="{6769F0CA-7B9C-4800-9DD9-02D0712EB034}" dt="2021-08-03T02:41:28.648" v="372" actId="20577"/>
          <ac:spMkLst>
            <pc:docMk/>
            <pc:sldMk cId="4103613711" sldId="261"/>
            <ac:spMk id="3" creationId="{878DF347-EFDC-4DA9-9EA5-5717ED5C363E}"/>
          </ac:spMkLst>
        </pc:spChg>
      </pc:sldChg>
      <pc:sldChg chg="modSp mod">
        <pc:chgData name="Teresa Howie" userId="95348037-793a-4d0e-a707-9e9322d21b5e" providerId="ADAL" clId="{6769F0CA-7B9C-4800-9DD9-02D0712EB034}" dt="2021-08-03T08:40:59.048" v="373" actId="13926"/>
        <pc:sldMkLst>
          <pc:docMk/>
          <pc:sldMk cId="760298403" sldId="262"/>
        </pc:sldMkLst>
        <pc:spChg chg="mod">
          <ac:chgData name="Teresa Howie" userId="95348037-793a-4d0e-a707-9e9322d21b5e" providerId="ADAL" clId="{6769F0CA-7B9C-4800-9DD9-02D0712EB034}" dt="2021-08-03T08:40:59.048" v="373" actId="13926"/>
          <ac:spMkLst>
            <pc:docMk/>
            <pc:sldMk cId="760298403" sldId="262"/>
            <ac:spMk id="6" creationId="{3633C737-9949-4B44-A0E2-4084A8F67BC0}"/>
          </ac:spMkLst>
        </pc:spChg>
      </pc:sldChg>
      <pc:sldChg chg="modSp mod">
        <pc:chgData name="Teresa Howie" userId="95348037-793a-4d0e-a707-9e9322d21b5e" providerId="ADAL" clId="{6769F0CA-7B9C-4800-9DD9-02D0712EB034}" dt="2021-08-03T08:41:03.739" v="374" actId="13926"/>
        <pc:sldMkLst>
          <pc:docMk/>
          <pc:sldMk cId="3330626800" sldId="263"/>
        </pc:sldMkLst>
        <pc:graphicFrameChg chg="modGraphic">
          <ac:chgData name="Teresa Howie" userId="95348037-793a-4d0e-a707-9e9322d21b5e" providerId="ADAL" clId="{6769F0CA-7B9C-4800-9DD9-02D0712EB034}" dt="2021-08-03T08:41:03.739" v="374" actId="13926"/>
          <ac:graphicFrameMkLst>
            <pc:docMk/>
            <pc:sldMk cId="3330626800" sldId="263"/>
            <ac:graphicFrameMk id="4" creationId="{DEF26471-5846-46AC-9D1C-007872364712}"/>
          </ac:graphicFrameMkLst>
        </pc:graphicFrameChg>
      </pc:sldChg>
    </pc:docChg>
  </pc:docChgLst>
  <pc:docChgLst>
    <pc:chgData name="Teresa Howie" userId="95348037-793a-4d0e-a707-9e9322d21b5e" providerId="ADAL" clId="{32C1FD4E-85A2-4061-8927-888EB6FBBF3B}"/>
    <pc:docChg chg="undo custSel addSld delSld modSld sldOrd">
      <pc:chgData name="Teresa Howie" userId="95348037-793a-4d0e-a707-9e9322d21b5e" providerId="ADAL" clId="{32C1FD4E-85A2-4061-8927-888EB6FBBF3B}" dt="2021-10-26T08:04:12.844" v="1539" actId="20577"/>
      <pc:docMkLst>
        <pc:docMk/>
      </pc:docMkLst>
      <pc:sldChg chg="modSp mod">
        <pc:chgData name="Teresa Howie" userId="95348037-793a-4d0e-a707-9e9322d21b5e" providerId="ADAL" clId="{32C1FD4E-85A2-4061-8927-888EB6FBBF3B}" dt="2021-10-26T07:47:04.960" v="1535" actId="20577"/>
        <pc:sldMkLst>
          <pc:docMk/>
          <pc:sldMk cId="846678923" sldId="260"/>
        </pc:sldMkLst>
        <pc:spChg chg="mod">
          <ac:chgData name="Teresa Howie" userId="95348037-793a-4d0e-a707-9e9322d21b5e" providerId="ADAL" clId="{32C1FD4E-85A2-4061-8927-888EB6FBBF3B}" dt="2021-10-26T07:47:04.960" v="1535" actId="20577"/>
          <ac:spMkLst>
            <pc:docMk/>
            <pc:sldMk cId="846678923" sldId="260"/>
            <ac:spMk id="3" creationId="{09AD1D3B-788F-4C25-8942-07CA3B633FDF}"/>
          </ac:spMkLst>
        </pc:spChg>
      </pc:sldChg>
      <pc:sldChg chg="addSp delSp del mod">
        <pc:chgData name="Teresa Howie" userId="95348037-793a-4d0e-a707-9e9322d21b5e" providerId="ADAL" clId="{32C1FD4E-85A2-4061-8927-888EB6FBBF3B}" dt="2021-10-26T07:36:57.542" v="1098" actId="47"/>
        <pc:sldMkLst>
          <pc:docMk/>
          <pc:sldMk cId="760298403" sldId="262"/>
        </pc:sldMkLst>
        <pc:spChg chg="add del">
          <ac:chgData name="Teresa Howie" userId="95348037-793a-4d0e-a707-9e9322d21b5e" providerId="ADAL" clId="{32C1FD4E-85A2-4061-8927-888EB6FBBF3B}" dt="2021-10-26T07:18:22.322" v="241" actId="22"/>
          <ac:spMkLst>
            <pc:docMk/>
            <pc:sldMk cId="760298403" sldId="262"/>
            <ac:spMk id="9" creationId="{C2218691-93C4-4A17-92C1-A6A3C7E12C70}"/>
          </ac:spMkLst>
        </pc:spChg>
        <pc:spChg chg="add del">
          <ac:chgData name="Teresa Howie" userId="95348037-793a-4d0e-a707-9e9322d21b5e" providerId="ADAL" clId="{32C1FD4E-85A2-4061-8927-888EB6FBBF3B}" dt="2021-10-26T07:18:21.466" v="240" actId="22"/>
          <ac:spMkLst>
            <pc:docMk/>
            <pc:sldMk cId="760298403" sldId="262"/>
            <ac:spMk id="11" creationId="{D70FFDAF-DD79-496A-B10A-423390CA763A}"/>
          </ac:spMkLst>
        </pc:spChg>
      </pc:sldChg>
      <pc:sldChg chg="addSp modSp mod">
        <pc:chgData name="Teresa Howie" userId="95348037-793a-4d0e-a707-9e9322d21b5e" providerId="ADAL" clId="{32C1FD4E-85A2-4061-8927-888EB6FBBF3B}" dt="2021-10-26T08:04:12.844" v="1539" actId="20577"/>
        <pc:sldMkLst>
          <pc:docMk/>
          <pc:sldMk cId="3330626800" sldId="263"/>
        </pc:sldMkLst>
        <pc:spChg chg="add mod">
          <ac:chgData name="Teresa Howie" userId="95348037-793a-4d0e-a707-9e9322d21b5e" providerId="ADAL" clId="{32C1FD4E-85A2-4061-8927-888EB6FBBF3B}" dt="2021-10-26T08:04:12.844" v="1539" actId="20577"/>
          <ac:spMkLst>
            <pc:docMk/>
            <pc:sldMk cId="3330626800" sldId="263"/>
            <ac:spMk id="2" creationId="{9BA7D406-1A17-4614-8FB8-F346BAEA79BF}"/>
          </ac:spMkLst>
        </pc:spChg>
        <pc:spChg chg="mod">
          <ac:chgData name="Teresa Howie" userId="95348037-793a-4d0e-a707-9e9322d21b5e" providerId="ADAL" clId="{32C1FD4E-85A2-4061-8927-888EB6FBBF3B}" dt="2021-10-26T07:42:20.593" v="1268" actId="1076"/>
          <ac:spMkLst>
            <pc:docMk/>
            <pc:sldMk cId="3330626800" sldId="263"/>
            <ac:spMk id="5" creationId="{F874316F-38DF-4EA9-ACC1-A28D57CD75EA}"/>
          </ac:spMkLst>
        </pc:spChg>
        <pc:graphicFrameChg chg="mod modGraphic">
          <ac:chgData name="Teresa Howie" userId="95348037-793a-4d0e-a707-9e9322d21b5e" providerId="ADAL" clId="{32C1FD4E-85A2-4061-8927-888EB6FBBF3B}" dt="2021-10-26T07:40:09.076" v="1102" actId="20577"/>
          <ac:graphicFrameMkLst>
            <pc:docMk/>
            <pc:sldMk cId="3330626800" sldId="263"/>
            <ac:graphicFrameMk id="4" creationId="{DEF26471-5846-46AC-9D1C-007872364712}"/>
          </ac:graphicFrameMkLst>
        </pc:graphicFrameChg>
      </pc:sldChg>
      <pc:sldChg chg="addSp delSp modSp add mod">
        <pc:chgData name="Teresa Howie" userId="95348037-793a-4d0e-a707-9e9322d21b5e" providerId="ADAL" clId="{32C1FD4E-85A2-4061-8927-888EB6FBBF3B}" dt="2021-10-26T07:14:48.531" v="223" actId="255"/>
        <pc:sldMkLst>
          <pc:docMk/>
          <pc:sldMk cId="903439403" sldId="264"/>
        </pc:sldMkLst>
        <pc:spChg chg="mod">
          <ac:chgData name="Teresa Howie" userId="95348037-793a-4d0e-a707-9e9322d21b5e" providerId="ADAL" clId="{32C1FD4E-85A2-4061-8927-888EB6FBBF3B}" dt="2021-10-26T07:10:42.620" v="10" actId="20577"/>
          <ac:spMkLst>
            <pc:docMk/>
            <pc:sldMk cId="903439403" sldId="264"/>
            <ac:spMk id="2" creationId="{BE084A47-9080-445F-8C79-1ABFDEC71B26}"/>
          </ac:spMkLst>
        </pc:spChg>
        <pc:spChg chg="mod">
          <ac:chgData name="Teresa Howie" userId="95348037-793a-4d0e-a707-9e9322d21b5e" providerId="ADAL" clId="{32C1FD4E-85A2-4061-8927-888EB6FBBF3B}" dt="2021-10-26T07:12:27.972" v="194" actId="6549"/>
          <ac:spMkLst>
            <pc:docMk/>
            <pc:sldMk cId="903439403" sldId="264"/>
            <ac:spMk id="3" creationId="{6859AF16-CDFC-4247-A640-8330BC7A3073}"/>
          </ac:spMkLst>
        </pc:spChg>
        <pc:spChg chg="add del mod">
          <ac:chgData name="Teresa Howie" userId="95348037-793a-4d0e-a707-9e9322d21b5e" providerId="ADAL" clId="{32C1FD4E-85A2-4061-8927-888EB6FBBF3B}" dt="2021-10-26T07:13:10.454" v="197"/>
          <ac:spMkLst>
            <pc:docMk/>
            <pc:sldMk cId="903439403" sldId="264"/>
            <ac:spMk id="4" creationId="{34DD5A3E-7941-4CA7-B5B5-BBCF7B01170D}"/>
          </ac:spMkLst>
        </pc:spChg>
        <pc:spChg chg="add mod">
          <ac:chgData name="Teresa Howie" userId="95348037-793a-4d0e-a707-9e9322d21b5e" providerId="ADAL" clId="{32C1FD4E-85A2-4061-8927-888EB6FBBF3B}" dt="2021-10-26T07:14:48.531" v="223" actId="255"/>
          <ac:spMkLst>
            <pc:docMk/>
            <pc:sldMk cId="903439403" sldId="264"/>
            <ac:spMk id="5" creationId="{8F51F34E-3B0B-4693-A1F7-5BA69CBDB216}"/>
          </ac:spMkLst>
        </pc:spChg>
      </pc:sldChg>
      <pc:sldChg chg="add del ord">
        <pc:chgData name="Teresa Howie" userId="95348037-793a-4d0e-a707-9e9322d21b5e" providerId="ADAL" clId="{32C1FD4E-85A2-4061-8927-888EB6FBBF3B}" dt="2021-10-26T07:26:10.476" v="561" actId="47"/>
        <pc:sldMkLst>
          <pc:docMk/>
          <pc:sldMk cId="2904029217" sldId="265"/>
        </pc:sldMkLst>
      </pc:sldChg>
      <pc:sldChg chg="modSp add mod ord">
        <pc:chgData name="Teresa Howie" userId="95348037-793a-4d0e-a707-9e9322d21b5e" providerId="ADAL" clId="{32C1FD4E-85A2-4061-8927-888EB6FBBF3B}" dt="2021-10-26T07:37:32.081" v="1101" actId="14100"/>
        <pc:sldMkLst>
          <pc:docMk/>
          <pc:sldMk cId="44990254" sldId="266"/>
        </pc:sldMkLst>
        <pc:spChg chg="mod">
          <ac:chgData name="Teresa Howie" userId="95348037-793a-4d0e-a707-9e9322d21b5e" providerId="ADAL" clId="{32C1FD4E-85A2-4061-8927-888EB6FBBF3B}" dt="2021-10-26T07:28:32.222" v="776" actId="1076"/>
          <ac:spMkLst>
            <pc:docMk/>
            <pc:sldMk cId="44990254" sldId="266"/>
            <ac:spMk id="2" creationId="{E6DB97A7-4C5A-4D2C-8253-CF38C2222478}"/>
          </ac:spMkLst>
        </pc:spChg>
        <pc:spChg chg="mod">
          <ac:chgData name="Teresa Howie" userId="95348037-793a-4d0e-a707-9e9322d21b5e" providerId="ADAL" clId="{32C1FD4E-85A2-4061-8927-888EB6FBBF3B}" dt="2021-10-26T07:37:32.081" v="1101" actId="14100"/>
          <ac:spMkLst>
            <pc:docMk/>
            <pc:sldMk cId="44990254" sldId="266"/>
            <ac:spMk id="3" creationId="{878DF347-EFDC-4DA9-9EA5-5717ED5C36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10/27/2021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.polyu.edu.hk/academic_writing/gradua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GRADUATION -</a:t>
            </a:r>
          </a:p>
          <a:p>
            <a:pPr algn="l"/>
            <a:r>
              <a:rPr lang="en-AU" dirty="0"/>
              <a:t>Force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(White,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questions about the intention of the writer/speaker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Graduation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is concerned with the ways in which speakers/writers intensify and amplify meaning</a:t>
            </a:r>
          </a:p>
          <a:p>
            <a:r>
              <a:rPr lang="en-AU" dirty="0"/>
              <a:t>involves resources of Force to grade and amplify meaning and Focus to sharpen and soften meaning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51F34E-3B0B-4693-A1F7-5BA69CBDB216}"/>
              </a:ext>
            </a:extLst>
          </p:cNvPr>
          <p:cNvSpPr txBox="1"/>
          <p:nvPr/>
        </p:nvSpPr>
        <p:spPr>
          <a:xfrm>
            <a:off x="1700784" y="5958316"/>
            <a:ext cx="2319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McGuire, 2008, p 42</a:t>
            </a:r>
          </a:p>
        </p:txBody>
      </p:sp>
    </p:spTree>
    <p:extLst>
      <p:ext uri="{BB962C8B-B14F-4D97-AF65-F5344CB8AC3E}">
        <p14:creationId xmlns:p14="http://schemas.microsoft.com/office/powerpoint/2010/main" val="90343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 dirty="0"/>
              <a:t>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40" y="2244500"/>
            <a:ext cx="9605264" cy="3993740"/>
          </a:xfrm>
        </p:spPr>
        <p:txBody>
          <a:bodyPr>
            <a:normAutofit/>
          </a:bodyPr>
          <a:lstStyle/>
          <a:p>
            <a:r>
              <a:rPr lang="en-AU" dirty="0"/>
              <a:t>can make a word or expression more intense or less intense</a:t>
            </a:r>
          </a:p>
          <a:p>
            <a:r>
              <a:rPr lang="en-AU" dirty="0"/>
              <a:t>can be raised or lowered by choosing words with positive/negative meanings, including metaphors</a:t>
            </a:r>
          </a:p>
          <a:p>
            <a:r>
              <a:rPr lang="en-AU" dirty="0"/>
              <a:t>can use repetition and synonymy with increasing intensity</a:t>
            </a:r>
          </a:p>
          <a:p>
            <a:r>
              <a:rPr lang="en-AU" dirty="0"/>
              <a:t>can use intensifiers</a:t>
            </a:r>
          </a:p>
          <a:p>
            <a:r>
              <a:rPr lang="en-AU" dirty="0"/>
              <a:t>carries the idea of more-or-less</a:t>
            </a:r>
          </a:p>
          <a:p>
            <a:r>
              <a:rPr lang="en-AU" dirty="0"/>
              <a:t>often associated with gradable words or word with +</a:t>
            </a:r>
            <a:r>
              <a:rPr lang="en-AU" dirty="0" err="1"/>
              <a:t>ve</a:t>
            </a:r>
            <a:r>
              <a:rPr lang="en-AU" dirty="0"/>
              <a:t>/-</a:t>
            </a:r>
            <a:r>
              <a:rPr lang="en-AU" dirty="0" err="1"/>
              <a:t>ve</a:t>
            </a:r>
            <a:r>
              <a:rPr lang="en-AU" dirty="0"/>
              <a:t> alternatives</a:t>
            </a:r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F26471-5846-46AC-9D1C-007872364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457310"/>
              </p:ext>
            </p:extLst>
          </p:nvPr>
        </p:nvGraphicFramePr>
        <p:xfrm>
          <a:off x="1125416" y="1445344"/>
          <a:ext cx="10269414" cy="3309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607">
                  <a:extLst>
                    <a:ext uri="{9D8B030D-6E8A-4147-A177-3AD203B41FA5}">
                      <a16:colId xmlns:a16="http://schemas.microsoft.com/office/drawing/2014/main" val="1607319947"/>
                    </a:ext>
                  </a:extLst>
                </a:gridCol>
                <a:gridCol w="7307807">
                  <a:extLst>
                    <a:ext uri="{9D8B030D-6E8A-4147-A177-3AD203B41FA5}">
                      <a16:colId xmlns:a16="http://schemas.microsoft.com/office/drawing/2014/main" val="1962153767"/>
                    </a:ext>
                  </a:extLst>
                </a:gridCol>
              </a:tblGrid>
              <a:tr h="490638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Force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3235316"/>
                  </a:ext>
                </a:extLst>
              </a:tr>
              <a:tr h="730641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intensifiers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He still plays </a:t>
                      </a:r>
                      <a:r>
                        <a:rPr lang="en-AU" sz="2000" b="1" dirty="0">
                          <a:effectLst/>
                        </a:rPr>
                        <a:t>well</a:t>
                      </a:r>
                      <a:r>
                        <a:rPr lang="en-AU" sz="2000" b="0" dirty="0">
                          <a:effectLst/>
                        </a:rPr>
                        <a:t>; he is a </a:t>
                      </a:r>
                      <a:r>
                        <a:rPr lang="en-AU" sz="2000" b="1" dirty="0">
                          <a:effectLst/>
                        </a:rPr>
                        <a:t>very </a:t>
                      </a:r>
                      <a:r>
                        <a:rPr lang="en-AU" sz="2000" b="0" dirty="0">
                          <a:effectLst/>
                        </a:rPr>
                        <a:t>powerful player.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337689"/>
                  </a:ext>
                </a:extLst>
              </a:tr>
              <a:tr h="634056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attitudinal lexis*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The second part is </a:t>
                      </a:r>
                      <a:r>
                        <a:rPr lang="en-AU" sz="2000" b="1" dirty="0">
                          <a:effectLst/>
                        </a:rPr>
                        <a:t>fantastic</a:t>
                      </a:r>
                      <a:r>
                        <a:rPr lang="en-AU" sz="2000" b="0" dirty="0">
                          <a:effectLst/>
                        </a:rPr>
                        <a:t>.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2692119"/>
                  </a:ext>
                </a:extLst>
              </a:tr>
              <a:tr h="565350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metaphors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ice</a:t>
                      </a:r>
                      <a:r>
                        <a:rPr lang="en-A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cold on a sweltering night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7923876"/>
                  </a:ext>
                </a:extLst>
              </a:tr>
              <a:tr h="888851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swearing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b="1" dirty="0">
                          <a:effectLst/>
                        </a:rPr>
                        <a:t>Dammit</a:t>
                      </a:r>
                      <a:r>
                        <a:rPr lang="en-AU" sz="2000" b="0" dirty="0">
                          <a:effectLst/>
                        </a:rPr>
                        <a:t>, there must be a clique.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79968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74316F-38DF-4EA9-ACC1-A28D57CD75EA}"/>
              </a:ext>
            </a:extLst>
          </p:cNvPr>
          <p:cNvSpPr txBox="1"/>
          <p:nvPr/>
        </p:nvSpPr>
        <p:spPr>
          <a:xfrm>
            <a:off x="1125416" y="6204556"/>
            <a:ext cx="20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HK Poly, n.d.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A7D406-1A17-4614-8FB8-F346BAEA79BF}"/>
              </a:ext>
            </a:extLst>
          </p:cNvPr>
          <p:cNvSpPr txBox="1"/>
          <p:nvPr/>
        </p:nvSpPr>
        <p:spPr>
          <a:xfrm>
            <a:off x="951680" y="4895948"/>
            <a:ext cx="9222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*Attitudinal lexis refers to the selection of vocabulary which communicates something</a:t>
            </a:r>
          </a:p>
          <a:p>
            <a:r>
              <a:rPr lang="en-AU" dirty="0"/>
              <a:t>of the writer’s judgements or feelings about an issue (Davison, p 536)</a:t>
            </a:r>
          </a:p>
        </p:txBody>
      </p:sp>
    </p:spTree>
    <p:extLst>
      <p:ext uri="{BB962C8B-B14F-4D97-AF65-F5344CB8AC3E}">
        <p14:creationId xmlns:p14="http://schemas.microsoft.com/office/powerpoint/2010/main" val="333062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25296"/>
            <a:ext cx="9144000" cy="803265"/>
          </a:xfrm>
        </p:spPr>
        <p:txBody>
          <a:bodyPr/>
          <a:lstStyle/>
          <a:p>
            <a:r>
              <a:rPr lang="en-AU" dirty="0"/>
              <a:t>Force in academic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544" y="1961036"/>
            <a:ext cx="10360152" cy="415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Examples:</a:t>
            </a:r>
          </a:p>
          <a:p>
            <a:pPr marL="0" indent="0">
              <a:buNone/>
            </a:pPr>
            <a:r>
              <a:rPr lang="en-AU" sz="2400" dirty="0"/>
              <a:t>Nature and culture are </a:t>
            </a:r>
            <a:r>
              <a:rPr lang="en-AU" sz="2400" b="1" dirty="0"/>
              <a:t>highly</a:t>
            </a:r>
            <a:r>
              <a:rPr lang="en-AU" sz="2400" dirty="0"/>
              <a:t> </a:t>
            </a:r>
            <a:r>
              <a:rPr lang="en-AU" sz="2400" u="sng" dirty="0"/>
              <a:t>appropriate</a:t>
            </a:r>
            <a:r>
              <a:rPr lang="en-AU" sz="2400" dirty="0"/>
              <a:t> concepts in the teaching of conversational English and are </a:t>
            </a:r>
            <a:r>
              <a:rPr lang="en-AU" sz="2400" b="1" dirty="0"/>
              <a:t>repeatedly</a:t>
            </a:r>
            <a:r>
              <a:rPr lang="en-AU" sz="2400" dirty="0"/>
              <a:t> </a:t>
            </a:r>
            <a:r>
              <a:rPr lang="en-AU" sz="2400" u="sng" dirty="0"/>
              <a:t>cited</a:t>
            </a:r>
            <a:r>
              <a:rPr lang="en-AU" sz="2400" dirty="0"/>
              <a:t> by </a:t>
            </a:r>
            <a:r>
              <a:rPr lang="en-AU" sz="2400" b="1" dirty="0"/>
              <a:t>Carter himself (2001) and with McCarthy (2004) and Fung (2007)</a:t>
            </a:r>
            <a:r>
              <a:rPr lang="en-AU" sz="2400" dirty="0"/>
              <a:t>.</a:t>
            </a:r>
          </a:p>
          <a:p>
            <a:pPr marL="0" indent="0">
              <a:buNone/>
            </a:pPr>
            <a:r>
              <a:rPr lang="en-AU" sz="2400" dirty="0"/>
              <a:t>Item: highly; repeatedly; Carter himself (2001) and with McCarthy (2004) and Fung (2007)</a:t>
            </a:r>
          </a:p>
          <a:p>
            <a:pPr marL="0" indent="0">
              <a:buNone/>
            </a:pPr>
            <a:r>
              <a:rPr lang="en-AU" sz="2400" dirty="0"/>
              <a:t>Graded items: appropriate; cited; </a:t>
            </a:r>
            <a:r>
              <a:rPr lang="en-AU" sz="2400" i="1" dirty="0"/>
              <a:t>in-text citation</a:t>
            </a:r>
            <a:endParaRPr lang="en-AU" sz="2400" dirty="0"/>
          </a:p>
          <a:p>
            <a:pPr marL="0" indent="0" algn="r">
              <a:buNone/>
            </a:pPr>
            <a:r>
              <a:rPr lang="en-AU" sz="3200" dirty="0"/>
              <a:t>force: intensifier</a:t>
            </a:r>
          </a:p>
          <a:p>
            <a:pPr marL="0" indent="0">
              <a:buNone/>
            </a:pPr>
            <a:endParaRPr lang="en-AU" sz="2400" u="sng" dirty="0"/>
          </a:p>
        </p:txBody>
      </p:sp>
    </p:spTree>
    <p:extLst>
      <p:ext uri="{BB962C8B-B14F-4D97-AF65-F5344CB8AC3E}">
        <p14:creationId xmlns:p14="http://schemas.microsoft.com/office/powerpoint/2010/main" val="4499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976" y="1865376"/>
            <a:ext cx="10277856" cy="41422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dirty="0"/>
              <a:t>Davison, C, 2007, ‘Different Definitions of Language and Language Learning’, in  Cummins J &amp; C Davison (eds), </a:t>
            </a:r>
            <a:r>
              <a:rPr lang="en-AU" i="1" dirty="0"/>
              <a:t>International Handbook of English Language Teaching</a:t>
            </a:r>
            <a:r>
              <a:rPr lang="en-AU" dirty="0"/>
              <a:t>, Springer International Handbooks of Education 15, pp 533-548.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Hong Kong Polytechnic University, n.d., ‘Graduation’, viewed 26/10/21, &lt;</a:t>
            </a:r>
            <a:r>
              <a:rPr lang="en-AU" dirty="0">
                <a:hlinkClick r:id="rId2"/>
              </a:rPr>
              <a:t>Graduation (polyu.edu.hk)</a:t>
            </a:r>
            <a:r>
              <a:rPr lang="en-AU" u="sng" dirty="0"/>
              <a:t>&gt;.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 R, 2008, ‘Grammar at the </a:t>
            </a:r>
            <a:r>
              <a:rPr lang="en-AU" dirty="0" err="1"/>
              <a:t>chalkface</a:t>
            </a:r>
            <a:r>
              <a:rPr lang="en-AU" dirty="0"/>
              <a:t>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2008, pp 42-57.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 PRR,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ASLA.</a:t>
            </a:r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424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Avenir Next LT Pro</vt:lpstr>
      <vt:lpstr>Calibri</vt:lpstr>
      <vt:lpstr>PrismaticVTI</vt:lpstr>
      <vt:lpstr>Appraisal</vt:lpstr>
      <vt:lpstr>Appraisal theory</vt:lpstr>
      <vt:lpstr>Graduation</vt:lpstr>
      <vt:lpstr>Force</vt:lpstr>
      <vt:lpstr>PowerPoint Presentation</vt:lpstr>
      <vt:lpstr>Force in academic writing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Teresa Howie</cp:lastModifiedBy>
  <cp:revision>11</cp:revision>
  <dcterms:created xsi:type="dcterms:W3CDTF">2021-07-27T05:52:41Z</dcterms:created>
  <dcterms:modified xsi:type="dcterms:W3CDTF">2021-10-27T06:25:19Z</dcterms:modified>
</cp:coreProperties>
</file>