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4" r:id="rId5"/>
    <p:sldId id="266" r:id="rId6"/>
    <p:sldId id="267" r:id="rId7"/>
    <p:sldId id="268" r:id="rId8"/>
    <p:sldId id="265" r:id="rId9"/>
    <p:sldId id="26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6DF5A721-19B0-4E29-AE2E-06139DDAFE7E}"/>
    <pc:docChg chg="undo custSel addSld modSld">
      <pc:chgData name="Teresa Howie" userId="95348037-793a-4d0e-a707-9e9322d21b5e" providerId="ADAL" clId="{6DF5A721-19B0-4E29-AE2E-06139DDAFE7E}" dt="2021-11-17T06:13:22.103" v="2521" actId="27636"/>
      <pc:docMkLst>
        <pc:docMk/>
      </pc:docMkLst>
      <pc:sldChg chg="modSp mod">
        <pc:chgData name="Teresa Howie" userId="95348037-793a-4d0e-a707-9e9322d21b5e" providerId="ADAL" clId="{6DF5A721-19B0-4E29-AE2E-06139DDAFE7E}" dt="2021-11-17T06:12:22.828" v="2515" actId="20577"/>
        <pc:sldMkLst>
          <pc:docMk/>
          <pc:sldMk cId="3032011877" sldId="256"/>
        </pc:sldMkLst>
        <pc:spChg chg="mod">
          <ac:chgData name="Teresa Howie" userId="95348037-793a-4d0e-a707-9e9322d21b5e" providerId="ADAL" clId="{6DF5A721-19B0-4E29-AE2E-06139DDAFE7E}" dt="2021-11-17T06:12:22.828" v="2515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6DF5A721-19B0-4E29-AE2E-06139DDAFE7E}" dt="2021-11-17T06:13:22.103" v="2521" actId="27636"/>
        <pc:sldMkLst>
          <pc:docMk/>
          <pc:sldMk cId="846678923" sldId="260"/>
        </pc:sldMkLst>
        <pc:spChg chg="mod">
          <ac:chgData name="Teresa Howie" userId="95348037-793a-4d0e-a707-9e9322d21b5e" providerId="ADAL" clId="{6DF5A721-19B0-4E29-AE2E-06139DDAFE7E}" dt="2021-11-17T06:13:22.103" v="2521" actId="27636"/>
          <ac:spMkLst>
            <pc:docMk/>
            <pc:sldMk cId="846678923" sldId="260"/>
            <ac:spMk id="3" creationId="{09AD1D3B-788F-4C25-8942-07CA3B633FDF}"/>
          </ac:spMkLst>
        </pc:spChg>
      </pc:sldChg>
      <pc:sldChg chg="modSp mod">
        <pc:chgData name="Teresa Howie" userId="95348037-793a-4d0e-a707-9e9322d21b5e" providerId="ADAL" clId="{6DF5A721-19B0-4E29-AE2E-06139DDAFE7E}" dt="2021-11-17T06:11:27.449" v="2447" actId="20578"/>
        <pc:sldMkLst>
          <pc:docMk/>
          <pc:sldMk cId="4103613711" sldId="261"/>
        </pc:sldMkLst>
        <pc:spChg chg="mod">
          <ac:chgData name="Teresa Howie" userId="95348037-793a-4d0e-a707-9e9322d21b5e" providerId="ADAL" clId="{6DF5A721-19B0-4E29-AE2E-06139DDAFE7E}" dt="2021-11-17T04:31:22.361" v="9" actId="20577"/>
          <ac:spMkLst>
            <pc:docMk/>
            <pc:sldMk cId="4103613711" sldId="261"/>
            <ac:spMk id="2" creationId="{E6DB97A7-4C5A-4D2C-8253-CF38C2222478}"/>
          </ac:spMkLst>
        </pc:spChg>
        <pc:spChg chg="mod">
          <ac:chgData name="Teresa Howie" userId="95348037-793a-4d0e-a707-9e9322d21b5e" providerId="ADAL" clId="{6DF5A721-19B0-4E29-AE2E-06139DDAFE7E}" dt="2021-11-17T06:11:27.449" v="2447" actId="20578"/>
          <ac:spMkLst>
            <pc:docMk/>
            <pc:sldMk cId="4103613711" sldId="261"/>
            <ac:spMk id="3" creationId="{878DF347-EFDC-4DA9-9EA5-5717ED5C363E}"/>
          </ac:spMkLst>
        </pc:spChg>
        <pc:spChg chg="mod">
          <ac:chgData name="Teresa Howie" userId="95348037-793a-4d0e-a707-9e9322d21b5e" providerId="ADAL" clId="{6DF5A721-19B0-4E29-AE2E-06139DDAFE7E}" dt="2021-11-17T04:40:01.780" v="277" actId="20577"/>
          <ac:spMkLst>
            <pc:docMk/>
            <pc:sldMk cId="4103613711" sldId="261"/>
            <ac:spMk id="4" creationId="{20A016F7-AA08-4504-951A-DB00B2E845EF}"/>
          </ac:spMkLst>
        </pc:spChg>
      </pc:sldChg>
      <pc:sldChg chg="modSp mod">
        <pc:chgData name="Teresa Howie" userId="95348037-793a-4d0e-a707-9e9322d21b5e" providerId="ADAL" clId="{6DF5A721-19B0-4E29-AE2E-06139DDAFE7E}" dt="2021-11-17T04:41:50.912" v="555" actId="20577"/>
        <pc:sldMkLst>
          <pc:docMk/>
          <pc:sldMk cId="4184160981" sldId="264"/>
        </pc:sldMkLst>
        <pc:spChg chg="mod">
          <ac:chgData name="Teresa Howie" userId="95348037-793a-4d0e-a707-9e9322d21b5e" providerId="ADAL" clId="{6DF5A721-19B0-4E29-AE2E-06139DDAFE7E}" dt="2021-11-17T04:40:13.054" v="285" actId="20577"/>
          <ac:spMkLst>
            <pc:docMk/>
            <pc:sldMk cId="4184160981" sldId="264"/>
            <ac:spMk id="2" creationId="{13F52C2A-2CAB-45CE-820A-4646D53248F0}"/>
          </ac:spMkLst>
        </pc:spChg>
        <pc:spChg chg="mod">
          <ac:chgData name="Teresa Howie" userId="95348037-793a-4d0e-a707-9e9322d21b5e" providerId="ADAL" clId="{6DF5A721-19B0-4E29-AE2E-06139DDAFE7E}" dt="2021-11-17T04:41:50.912" v="555" actId="20577"/>
          <ac:spMkLst>
            <pc:docMk/>
            <pc:sldMk cId="4184160981" sldId="264"/>
            <ac:spMk id="3" creationId="{D3790935-EA45-4300-8C1A-AB56051A770D}"/>
          </ac:spMkLst>
        </pc:spChg>
      </pc:sldChg>
      <pc:sldChg chg="modSp mod">
        <pc:chgData name="Teresa Howie" userId="95348037-793a-4d0e-a707-9e9322d21b5e" providerId="ADAL" clId="{6DF5A721-19B0-4E29-AE2E-06139DDAFE7E}" dt="2021-11-17T05:59:54.593" v="2383" actId="20577"/>
        <pc:sldMkLst>
          <pc:docMk/>
          <pc:sldMk cId="2483449523" sldId="265"/>
        </pc:sldMkLst>
        <pc:spChg chg="mod">
          <ac:chgData name="Teresa Howie" userId="95348037-793a-4d0e-a707-9e9322d21b5e" providerId="ADAL" clId="{6DF5A721-19B0-4E29-AE2E-06139DDAFE7E}" dt="2021-11-17T05:51:33.497" v="1570" actId="20577"/>
          <ac:spMkLst>
            <pc:docMk/>
            <pc:sldMk cId="2483449523" sldId="265"/>
            <ac:spMk id="2" creationId="{13F52C2A-2CAB-45CE-820A-4646D53248F0}"/>
          </ac:spMkLst>
        </pc:spChg>
        <pc:spChg chg="mod">
          <ac:chgData name="Teresa Howie" userId="95348037-793a-4d0e-a707-9e9322d21b5e" providerId="ADAL" clId="{6DF5A721-19B0-4E29-AE2E-06139DDAFE7E}" dt="2021-11-17T05:59:54.593" v="2383" actId="20577"/>
          <ac:spMkLst>
            <pc:docMk/>
            <pc:sldMk cId="2483449523" sldId="265"/>
            <ac:spMk id="3" creationId="{D3790935-EA45-4300-8C1A-AB56051A770D}"/>
          </ac:spMkLst>
        </pc:spChg>
      </pc:sldChg>
      <pc:sldChg chg="modSp mod">
        <pc:chgData name="Teresa Howie" userId="95348037-793a-4d0e-a707-9e9322d21b5e" providerId="ADAL" clId="{6DF5A721-19B0-4E29-AE2E-06139DDAFE7E}" dt="2021-11-17T04:43:52.859" v="879" actId="20577"/>
        <pc:sldMkLst>
          <pc:docMk/>
          <pc:sldMk cId="2616862357" sldId="266"/>
        </pc:sldMkLst>
        <pc:spChg chg="mod">
          <ac:chgData name="Teresa Howie" userId="95348037-793a-4d0e-a707-9e9322d21b5e" providerId="ADAL" clId="{6DF5A721-19B0-4E29-AE2E-06139DDAFE7E}" dt="2021-11-17T04:42:04.378" v="567" actId="20577"/>
          <ac:spMkLst>
            <pc:docMk/>
            <pc:sldMk cId="2616862357" sldId="266"/>
            <ac:spMk id="2" creationId="{13F52C2A-2CAB-45CE-820A-4646D53248F0}"/>
          </ac:spMkLst>
        </pc:spChg>
        <pc:spChg chg="mod">
          <ac:chgData name="Teresa Howie" userId="95348037-793a-4d0e-a707-9e9322d21b5e" providerId="ADAL" clId="{6DF5A721-19B0-4E29-AE2E-06139DDAFE7E}" dt="2021-11-17T04:43:47.275" v="868" actId="20577"/>
          <ac:spMkLst>
            <pc:docMk/>
            <pc:sldMk cId="2616862357" sldId="266"/>
            <ac:spMk id="3" creationId="{D3790935-EA45-4300-8C1A-AB56051A770D}"/>
          </ac:spMkLst>
        </pc:spChg>
        <pc:spChg chg="mod">
          <ac:chgData name="Teresa Howie" userId="95348037-793a-4d0e-a707-9e9322d21b5e" providerId="ADAL" clId="{6DF5A721-19B0-4E29-AE2E-06139DDAFE7E}" dt="2021-11-17T04:43:52.859" v="879" actId="20577"/>
          <ac:spMkLst>
            <pc:docMk/>
            <pc:sldMk cId="2616862357" sldId="266"/>
            <ac:spMk id="4" creationId="{8A9AE194-8ED4-460F-8552-4CC4857C29F1}"/>
          </ac:spMkLst>
        </pc:spChg>
      </pc:sldChg>
      <pc:sldChg chg="modSp add mod">
        <pc:chgData name="Teresa Howie" userId="95348037-793a-4d0e-a707-9e9322d21b5e" providerId="ADAL" clId="{6DF5A721-19B0-4E29-AE2E-06139DDAFE7E}" dt="2021-11-17T04:45:40.850" v="1138" actId="27636"/>
        <pc:sldMkLst>
          <pc:docMk/>
          <pc:sldMk cId="1896891811" sldId="267"/>
        </pc:sldMkLst>
        <pc:spChg chg="mod">
          <ac:chgData name="Teresa Howie" userId="95348037-793a-4d0e-a707-9e9322d21b5e" providerId="ADAL" clId="{6DF5A721-19B0-4E29-AE2E-06139DDAFE7E}" dt="2021-11-17T04:44:21.305" v="893" actId="20577"/>
          <ac:spMkLst>
            <pc:docMk/>
            <pc:sldMk cId="1896891811" sldId="267"/>
            <ac:spMk id="2" creationId="{13F52C2A-2CAB-45CE-820A-4646D53248F0}"/>
          </ac:spMkLst>
        </pc:spChg>
        <pc:spChg chg="mod">
          <ac:chgData name="Teresa Howie" userId="95348037-793a-4d0e-a707-9e9322d21b5e" providerId="ADAL" clId="{6DF5A721-19B0-4E29-AE2E-06139DDAFE7E}" dt="2021-11-17T04:45:40.850" v="1138" actId="27636"/>
          <ac:spMkLst>
            <pc:docMk/>
            <pc:sldMk cId="1896891811" sldId="267"/>
            <ac:spMk id="3" creationId="{D3790935-EA45-4300-8C1A-AB56051A770D}"/>
          </ac:spMkLst>
        </pc:spChg>
      </pc:sldChg>
      <pc:sldChg chg="modSp add mod">
        <pc:chgData name="Teresa Howie" userId="95348037-793a-4d0e-a707-9e9322d21b5e" providerId="ADAL" clId="{6DF5A721-19B0-4E29-AE2E-06139DDAFE7E}" dt="2021-11-17T04:48:05.429" v="1560" actId="20577"/>
        <pc:sldMkLst>
          <pc:docMk/>
          <pc:sldMk cId="1396583329" sldId="268"/>
        </pc:sldMkLst>
        <pc:spChg chg="mod">
          <ac:chgData name="Teresa Howie" userId="95348037-793a-4d0e-a707-9e9322d21b5e" providerId="ADAL" clId="{6DF5A721-19B0-4E29-AE2E-06139DDAFE7E}" dt="2021-11-17T04:46:09.982" v="1158" actId="20577"/>
          <ac:spMkLst>
            <pc:docMk/>
            <pc:sldMk cId="1396583329" sldId="268"/>
            <ac:spMk id="2" creationId="{13F52C2A-2CAB-45CE-820A-4646D53248F0}"/>
          </ac:spMkLst>
        </pc:spChg>
        <pc:spChg chg="mod">
          <ac:chgData name="Teresa Howie" userId="95348037-793a-4d0e-a707-9e9322d21b5e" providerId="ADAL" clId="{6DF5A721-19B0-4E29-AE2E-06139DDAFE7E}" dt="2021-11-17T04:48:05.429" v="1560" actId="20577"/>
          <ac:spMkLst>
            <pc:docMk/>
            <pc:sldMk cId="1396583329" sldId="268"/>
            <ac:spMk id="3" creationId="{D3790935-EA45-4300-8C1A-AB56051A770D}"/>
          </ac:spMkLst>
        </pc:spChg>
      </pc:sldChg>
      <pc:sldChg chg="modSp add mod">
        <pc:chgData name="Teresa Howie" userId="95348037-793a-4d0e-a707-9e9322d21b5e" providerId="ADAL" clId="{6DF5A721-19B0-4E29-AE2E-06139DDAFE7E}" dt="2021-11-17T06:00:40.322" v="2390" actId="27636"/>
        <pc:sldMkLst>
          <pc:docMk/>
          <pc:sldMk cId="2492038935" sldId="269"/>
        </pc:sldMkLst>
        <pc:spChg chg="mod">
          <ac:chgData name="Teresa Howie" userId="95348037-793a-4d0e-a707-9e9322d21b5e" providerId="ADAL" clId="{6DF5A721-19B0-4E29-AE2E-06139DDAFE7E}" dt="2021-11-17T06:00:40.322" v="2390" actId="27636"/>
          <ac:spMkLst>
            <pc:docMk/>
            <pc:sldMk cId="2492038935" sldId="269"/>
            <ac:spMk id="3" creationId="{D3790935-EA45-4300-8C1A-AB56051A770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5/19/2022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5/19/2022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.polyu.edu.hk/academic_writing/engagemen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AU" dirty="0"/>
              <a:t>ENGAGEMENT -</a:t>
            </a:r>
          </a:p>
          <a:p>
            <a:pPr algn="l"/>
            <a:r>
              <a:rPr lang="en-AU" dirty="0"/>
              <a:t>Proclamation, Disclaim, Entertainment, Attribution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dirty="0"/>
              <a:t>Hong Kong Polytechnic University, </a:t>
            </a:r>
            <a:r>
              <a:rPr lang="en-AU" dirty="0" err="1"/>
              <a:t>nd</a:t>
            </a:r>
            <a:r>
              <a:rPr lang="en-AU" dirty="0"/>
              <a:t>, ‘Attitude’, viewed 17/11/21, &lt;</a:t>
            </a:r>
            <a:r>
              <a:rPr lang="en-AU" u="sng" dirty="0">
                <a:hlinkClick r:id="rId2"/>
              </a:rPr>
              <a:t>www.engl.polyu.edu.hk/academic_writing/engagement.html</a:t>
            </a:r>
            <a:r>
              <a:rPr lang="en-AU" u="sng" dirty="0"/>
              <a:t>&gt;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/>
          </a:bodyPr>
          <a:lstStyle/>
          <a:p>
            <a:r>
              <a:rPr lang="en-AU" sz="2400" dirty="0"/>
              <a:t>the writer either agrees with or distances themselves (in whole or in part) from what is written/spoken</a:t>
            </a:r>
          </a:p>
          <a:p>
            <a:r>
              <a:rPr lang="en-AU" sz="2400" dirty="0"/>
              <a:t>can be achieved through the following ways:</a:t>
            </a:r>
          </a:p>
          <a:p>
            <a:pPr marL="714375" indent="-357188">
              <a:buFont typeface="Courier New" panose="02070309020205020404" pitchFamily="49" charset="0"/>
              <a:buChar char="o"/>
            </a:pPr>
            <a:r>
              <a:rPr lang="en-AU" sz="2400" dirty="0"/>
              <a:t>disclaim</a:t>
            </a:r>
          </a:p>
          <a:p>
            <a:pPr marL="714375" indent="-357188">
              <a:buFont typeface="Courier New" panose="02070309020205020404" pitchFamily="49" charset="0"/>
              <a:buChar char="o"/>
            </a:pPr>
            <a:r>
              <a:rPr lang="en-AU" sz="2400" dirty="0"/>
              <a:t>proclamation</a:t>
            </a:r>
          </a:p>
          <a:p>
            <a:pPr marL="714375" indent="-357188">
              <a:buFont typeface="Courier New" panose="02070309020205020404" pitchFamily="49" charset="0"/>
              <a:buChar char="o"/>
            </a:pPr>
            <a:r>
              <a:rPr lang="en-AU" sz="2400" dirty="0"/>
              <a:t>entertainment</a:t>
            </a:r>
          </a:p>
          <a:p>
            <a:pPr marL="714375" indent="-357188">
              <a:buFont typeface="Courier New" panose="02070309020205020404" pitchFamily="49" charset="0"/>
              <a:buChar char="o"/>
            </a:pPr>
            <a:r>
              <a:rPr lang="en-AU" sz="2400" dirty="0"/>
              <a:t>attribution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endParaRPr lang="en-AU" sz="2400" dirty="0"/>
          </a:p>
          <a:p>
            <a:endParaRPr lang="en-AU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A016F7-AA08-4504-951A-DB00B2E845EF}"/>
              </a:ext>
            </a:extLst>
          </p:cNvPr>
          <p:cNvSpPr txBox="1"/>
          <p:nvPr/>
        </p:nvSpPr>
        <p:spPr>
          <a:xfrm>
            <a:off x="1517904" y="601918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White 2013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Disclaim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222694"/>
            <a:ext cx="9144000" cy="4065563"/>
          </a:xfrm>
        </p:spPr>
        <p:txBody>
          <a:bodyPr>
            <a:normAutofit lnSpcReduction="10000"/>
          </a:bodyPr>
          <a:lstStyle/>
          <a:p>
            <a:r>
              <a:rPr lang="en-AU" sz="2400" dirty="0"/>
              <a:t>the writer does not fully agree with what someone else said or wrote. It can include denials, counter-arguments and concessions: 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It is alleged that men are apes.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I deny that men are apes.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I concede that men are apes.</a:t>
            </a:r>
          </a:p>
          <a:p>
            <a:pPr marL="1082675" indent="-365125">
              <a:buFont typeface="Courier New" panose="02070309020205020404" pitchFamily="49" charset="0"/>
              <a:buChar char="o"/>
            </a:pPr>
            <a:r>
              <a:rPr lang="en-AU" sz="2400" dirty="0"/>
              <a:t>This can’t be true.</a:t>
            </a:r>
          </a:p>
          <a:p>
            <a:pPr marL="365125" indent="0">
              <a:buNone/>
            </a:pPr>
            <a:endParaRPr lang="en-AU" sz="2400" dirty="0"/>
          </a:p>
          <a:p>
            <a:pPr marL="0" indent="0" algn="l">
              <a:buNone/>
            </a:pPr>
            <a:r>
              <a:rPr lang="en-AU" sz="1800" dirty="0"/>
              <a:t>White, 2013</a:t>
            </a:r>
          </a:p>
        </p:txBody>
      </p:sp>
    </p:spTree>
    <p:extLst>
      <p:ext uri="{BB962C8B-B14F-4D97-AF65-F5344CB8AC3E}">
        <p14:creationId xmlns:p14="http://schemas.microsoft.com/office/powerpoint/2010/main" val="418416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Proclamation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395025"/>
            <a:ext cx="9144000" cy="3127248"/>
          </a:xfrm>
        </p:spPr>
        <p:txBody>
          <a:bodyPr>
            <a:normAutofit lnSpcReduction="10000"/>
          </a:bodyPr>
          <a:lstStyle/>
          <a:p>
            <a:r>
              <a:rPr lang="en-AU" sz="2400" dirty="0"/>
              <a:t>the speaker/writer holds a particular position, and may rule out competing or alternative positions. It can include endorsements of what someone else said: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I am compelled to conclude ...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I argue/believe ...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X has shown / has demonstrated that ...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Personally / To my mind / In my opinion 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E194-8ED4-460F-8552-4CC4857C29F1}"/>
              </a:ext>
            </a:extLst>
          </p:cNvPr>
          <p:cNvSpPr txBox="1"/>
          <p:nvPr/>
        </p:nvSpPr>
        <p:spPr>
          <a:xfrm>
            <a:off x="1517904" y="5838092"/>
            <a:ext cx="1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White, 2013</a:t>
            </a:r>
          </a:p>
        </p:txBody>
      </p:sp>
    </p:spTree>
    <p:extLst>
      <p:ext uri="{BB962C8B-B14F-4D97-AF65-F5344CB8AC3E}">
        <p14:creationId xmlns:p14="http://schemas.microsoft.com/office/powerpoint/2010/main" val="261686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Entertainment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395025"/>
            <a:ext cx="9144000" cy="3127248"/>
          </a:xfrm>
        </p:spPr>
        <p:txBody>
          <a:bodyPr>
            <a:normAutofit/>
          </a:bodyPr>
          <a:lstStyle/>
          <a:p>
            <a:r>
              <a:rPr lang="en-AU" sz="2400" dirty="0"/>
              <a:t>where a range of possibilities are acknowledged or entertained. This includes probability and </a:t>
            </a:r>
            <a:r>
              <a:rPr lang="en-AU" sz="2400" dirty="0" err="1"/>
              <a:t>usuality</a:t>
            </a:r>
            <a:r>
              <a:rPr lang="en-AU" sz="2400" dirty="0"/>
              <a:t>, as well as ‘how likely’ and ‘how obligatory’: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The report suggest that ...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It seems that ...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It’s possible that Alvin might just sing tonight.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E194-8ED4-460F-8552-4CC4857C29F1}"/>
              </a:ext>
            </a:extLst>
          </p:cNvPr>
          <p:cNvSpPr txBox="1"/>
          <p:nvPr/>
        </p:nvSpPr>
        <p:spPr>
          <a:xfrm>
            <a:off x="1517904" y="5838092"/>
            <a:ext cx="1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White, 2013</a:t>
            </a:r>
          </a:p>
        </p:txBody>
      </p:sp>
    </p:spTree>
    <p:extLst>
      <p:ext uri="{BB962C8B-B14F-4D97-AF65-F5344CB8AC3E}">
        <p14:creationId xmlns:p14="http://schemas.microsoft.com/office/powerpoint/2010/main" val="189689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Attribution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159" y="2395025"/>
            <a:ext cx="9144000" cy="3127248"/>
          </a:xfrm>
        </p:spPr>
        <p:txBody>
          <a:bodyPr>
            <a:normAutofit fontScale="92500" lnSpcReduction="10000"/>
          </a:bodyPr>
          <a:lstStyle/>
          <a:p>
            <a:r>
              <a:rPr lang="en-AU" sz="2400" dirty="0"/>
              <a:t>reports what someone else said or wrote. The speaker/writer acknowledges that there are alternative positions to their own. These segments can also be disclaimed, proclaimed or entertained: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She alleged that ...  [‘alleged’ is also an instance of disclaim]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They convincingly showed that research causes cancer in mice. [‘showed’ reflects proclamation]</a:t>
            </a:r>
          </a:p>
          <a:p>
            <a:pPr marL="717550" indent="-352425">
              <a:buFont typeface="Wingdings" panose="05000000000000000000" pitchFamily="2" charset="2"/>
              <a:buChar char="§"/>
            </a:pPr>
            <a:r>
              <a:rPr lang="en-AU" sz="2400" dirty="0"/>
              <a:t>According to Rowan, comedians should have moles.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E194-8ED4-460F-8552-4CC4857C29F1}"/>
              </a:ext>
            </a:extLst>
          </p:cNvPr>
          <p:cNvSpPr txBox="1"/>
          <p:nvPr/>
        </p:nvSpPr>
        <p:spPr>
          <a:xfrm>
            <a:off x="1517904" y="5838092"/>
            <a:ext cx="145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White, 2013</a:t>
            </a:r>
          </a:p>
        </p:txBody>
      </p:sp>
    </p:spTree>
    <p:extLst>
      <p:ext uri="{BB962C8B-B14F-4D97-AF65-F5344CB8AC3E}">
        <p14:creationId xmlns:p14="http://schemas.microsoft.com/office/powerpoint/2010/main" val="139658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35853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Engagement in academic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149" y="1740643"/>
            <a:ext cx="10493827" cy="4378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/>
              <a:t>Examples:</a:t>
            </a:r>
          </a:p>
          <a:p>
            <a:pPr marL="0" indent="0">
              <a:buNone/>
            </a:pPr>
            <a:r>
              <a:rPr lang="en-AU" sz="2800" dirty="0"/>
              <a:t>In many parts of Hong Kong the L2 environment in the wider society simply </a:t>
            </a:r>
            <a:r>
              <a:rPr lang="en-AU" sz="2800" b="1" dirty="0"/>
              <a:t>does not</a:t>
            </a:r>
            <a:r>
              <a:rPr lang="en-AU" sz="2800" dirty="0"/>
              <a:t> exist.</a:t>
            </a:r>
          </a:p>
          <a:p>
            <a:pPr marL="0" indent="0" algn="r">
              <a:buNone/>
            </a:pPr>
            <a:r>
              <a:rPr lang="en-AU" sz="2800" dirty="0"/>
              <a:t>Disclaim - deny (introduce an alternative position)</a:t>
            </a:r>
          </a:p>
          <a:p>
            <a:pPr marL="0" indent="0">
              <a:buNone/>
            </a:pPr>
            <a:endParaRPr lang="en-AU" sz="2800" b="1" dirty="0"/>
          </a:p>
          <a:p>
            <a:pPr marL="0" indent="0">
              <a:buNone/>
            </a:pPr>
            <a:r>
              <a:rPr lang="en-AU" sz="2800" b="1" dirty="0"/>
              <a:t>However, </a:t>
            </a:r>
            <a:r>
              <a:rPr lang="en-AU" sz="2800" dirty="0"/>
              <a:t>when the dialogue was recreated by the students ...</a:t>
            </a:r>
          </a:p>
          <a:p>
            <a:pPr marL="0" indent="0" algn="r">
              <a:buNone/>
            </a:pPr>
            <a:r>
              <a:rPr lang="en-AU" sz="2800" dirty="0"/>
              <a:t>Disclaim - counter (invoking a contrary position)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F4F48-4FFC-498C-AD7C-0115EB25F274}"/>
              </a:ext>
            </a:extLst>
          </p:cNvPr>
          <p:cNvSpPr txBox="1"/>
          <p:nvPr/>
        </p:nvSpPr>
        <p:spPr>
          <a:xfrm>
            <a:off x="1167619" y="6119446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344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35853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Engagement in academic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149" y="1740643"/>
            <a:ext cx="10493827" cy="43788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sz="2800" dirty="0"/>
              <a:t>Their usefulness in spoken exchanges is </a:t>
            </a:r>
            <a:r>
              <a:rPr lang="en-AU" sz="2800" b="1" dirty="0"/>
              <a:t>certainly</a:t>
            </a:r>
            <a:r>
              <a:rPr lang="en-AU" sz="2800" dirty="0"/>
              <a:t> advantageous to the ESL speaker.</a:t>
            </a:r>
          </a:p>
          <a:p>
            <a:pPr marL="0" indent="0" algn="r">
              <a:buNone/>
            </a:pPr>
            <a:r>
              <a:rPr lang="en-AU" sz="2800" dirty="0"/>
              <a:t>Proclaim - concur (agreement)</a:t>
            </a:r>
          </a:p>
          <a:p>
            <a:pPr marL="0" indent="0">
              <a:buNone/>
            </a:pPr>
            <a:r>
              <a:rPr lang="en-AU" sz="2800" b="1" dirty="0"/>
              <a:t>I must assert</a:t>
            </a:r>
            <a:r>
              <a:rPr lang="en-AU" sz="2800" dirty="0"/>
              <a:t> that an awareness of the basic nature and types of discourse markers ...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AU" sz="2800" dirty="0"/>
              <a:t>Proclaim - pronounce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AU" sz="2800" dirty="0"/>
              <a:t>(explicit author intervention)</a:t>
            </a:r>
          </a:p>
          <a:p>
            <a:pPr marL="0" indent="0">
              <a:buNone/>
            </a:pPr>
            <a:r>
              <a:rPr lang="en-AU" sz="2800" dirty="0" err="1"/>
              <a:t>Eggins</a:t>
            </a:r>
            <a:r>
              <a:rPr lang="en-AU" sz="2800" dirty="0"/>
              <a:t> (2000) </a:t>
            </a:r>
            <a:r>
              <a:rPr lang="en-AU" sz="2800" b="1" dirty="0"/>
              <a:t>makes the point</a:t>
            </a:r>
            <a:r>
              <a:rPr lang="en-AU" sz="2800" dirty="0"/>
              <a:t> that we do ourselves and the discourse community a great service ...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2800" dirty="0"/>
              <a:t>Proclaim - endorsement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2800" dirty="0"/>
              <a:t>(sourcing external sources as correct, valid)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F4F48-4FFC-498C-AD7C-0115EB25F274}"/>
              </a:ext>
            </a:extLst>
          </p:cNvPr>
          <p:cNvSpPr txBox="1"/>
          <p:nvPr/>
        </p:nvSpPr>
        <p:spPr>
          <a:xfrm>
            <a:off x="1167619" y="6119446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2038935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568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Avenir Next LT Pro</vt:lpstr>
      <vt:lpstr>Courier New</vt:lpstr>
      <vt:lpstr>Wingdings</vt:lpstr>
      <vt:lpstr>PrismaticVTI</vt:lpstr>
      <vt:lpstr>Appraisal</vt:lpstr>
      <vt:lpstr>Appraisal theory</vt:lpstr>
      <vt:lpstr>Engagement</vt:lpstr>
      <vt:lpstr>Disclaim</vt:lpstr>
      <vt:lpstr>Proclamation</vt:lpstr>
      <vt:lpstr>Entertainment</vt:lpstr>
      <vt:lpstr>Attribution</vt:lpstr>
      <vt:lpstr>Engagement in academic writing</vt:lpstr>
      <vt:lpstr>Engagement in academic writing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Steale Foumakis</cp:lastModifiedBy>
  <cp:revision>14</cp:revision>
  <dcterms:created xsi:type="dcterms:W3CDTF">2021-07-27T05:52:41Z</dcterms:created>
  <dcterms:modified xsi:type="dcterms:W3CDTF">2022-05-19T01:23:28Z</dcterms:modified>
</cp:coreProperties>
</file>