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63" d="100"/>
          <a:sy n="63" d="100"/>
        </p:scale>
        <p:origin x="772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0A79D-49BA-D045-B4AF-5CB819B06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6B4F7-9BB4-E947-8655-43176B9D3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5E6F0-6F7A-494D-9925-64BF17C7E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B1AFFE-F444-BA4D-B92A-0A690395C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BD629-FD69-9B44-AE78-058CB7FF4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90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C0C61-9F2A-D44C-9C39-B1EEC7FF82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6E7C68-16D4-C845-B9AB-FA0A1812D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7C743-ADCB-CF4D-A469-D856B8AB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0E875-1F5B-D745-B351-0F7E9DB2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1CEB-2188-EC46-8149-8745BBD43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6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D02411-0818-A940-A77E-A5656A937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9270E-69AD-8F46-A5C8-E6E5228D9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65DA0-83E4-9741-ADFC-5AB637E5F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3530-E9E4-4841-AF75-E3F801FF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82AA7-C625-4D4F-A43F-EAE4E71A7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84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E398C-A4D8-6143-AD9B-B4DF504DF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F8F1D-FE7D-AF41-99F5-1C1D87A65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32B05-018A-8844-9090-45E87415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3D2CC-D1E4-B142-9897-919F16F0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71EEF-9263-CA49-A65E-2CDA6705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1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93D2-BAE0-BC4E-8802-B8D42C5A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FC3478-CAB5-6544-8C6D-D6B457987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2A42E-6E10-8641-A019-952E72F0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DE333-F4B8-3F4E-AF73-75332B18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666C7-9655-B147-A6BD-5288708AF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47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92C00-037C-9849-8927-FFF63ADEB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E75F7-ED04-7945-9499-49986EAAF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CD2E74-98EC-CD4C-97EA-F4080987E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5CE96-69B0-1743-B1BD-C9ACF6FC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036DE-A4B7-3B45-8A2D-CCACA504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5D001A-5F05-9640-A1D9-495D8305F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20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06347-17C9-7747-930B-6544DE97A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1FC684-2F50-4546-9D9E-0A75D1483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7E567-BB54-3242-BE22-5319BF3AC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0D951-3988-3E4F-B631-2A9BC1EAC8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1393E3-4933-4F43-8F4C-E11043DC9C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0395D0-F400-E044-A99C-74BC7576E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551F96-9632-EF48-A8EC-4139D32E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B585D7-5511-8E4D-A348-628EE5AD8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43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34DC-5A89-B642-BA2D-2DCF89EC3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FB977B-3D5A-D14F-A28C-76129C742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946051-3F58-0D47-9BBC-60956FBDD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D2F78-520A-EF4D-B32D-C25ECCF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25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90A72E-686F-CF4C-A74E-A7F7C796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A923B1-3BAF-4D4B-8A2C-3CC8020E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204B3A-025E-F24B-BD9B-FD98F8F9E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35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9BD37-4AF8-A447-B891-9320E809F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58C68-B1A9-7B48-A5F1-AE043F7E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15CAFF-807D-AB4B-8771-B5BE93446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09765-17FD-B446-8756-7B221501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AFAAFB-B244-7644-BD2D-AB82F8AC0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DD985-7B6F-B54C-A630-DBA6C018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1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4725-D477-AB4B-9AC7-D4BC95ACD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B3E048-23C2-C742-B5BF-F2AF8A9D8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7BBCF4-0008-BD47-9D5B-5E647A4C8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B2C528-B6CB-1040-9A2E-1B67FA043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03542-6C9C-FC4B-B89D-44B3C5E72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0D2FA1-F526-E94E-A4B9-547DDA44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850F30-9B47-A947-AC6D-7B4923CC3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7DFF5-916E-9D42-951E-A4E6E5B425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09556D-0BAF-7B4C-9005-E934C693E1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88902-A78D-8348-B8F5-B170D857128F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03486-6787-784F-A95D-C499A109C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62ED7-8205-1C4F-94B2-CB1C95D1E5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B9CC3-3802-484A-B47D-47C654DE19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5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F5940B0-1AF5-AE46-BCAF-A3813C6E0C18}"/>
              </a:ext>
            </a:extLst>
          </p:cNvPr>
          <p:cNvSpPr txBox="1"/>
          <p:nvPr/>
        </p:nvSpPr>
        <p:spPr>
          <a:xfrm>
            <a:off x="2175641" y="2721114"/>
            <a:ext cx="7840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E-Reading Summary writing Answers</a:t>
            </a:r>
          </a:p>
        </p:txBody>
      </p:sp>
    </p:spTree>
    <p:extLst>
      <p:ext uri="{BB962C8B-B14F-4D97-AF65-F5344CB8AC3E}">
        <p14:creationId xmlns:p14="http://schemas.microsoft.com/office/powerpoint/2010/main" val="275165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1B1F1BA-A9E9-E343-AEB2-EA7127AFC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152401"/>
            <a:ext cx="8229600" cy="563563"/>
          </a:xfrm>
        </p:spPr>
        <p:txBody>
          <a:bodyPr/>
          <a:lstStyle/>
          <a:p>
            <a:pPr algn="l" eaLnBrk="1" hangingPunct="1"/>
            <a:r>
              <a:rPr lang="en-US" altLang="en-US" sz="3200" b="1">
                <a:solidFill>
                  <a:srgbClr val="C0C0C0"/>
                </a:solidFill>
              </a:rPr>
              <a:t>Example</a:t>
            </a:r>
            <a:r>
              <a:rPr lang="en-US" altLang="en-US" sz="3200" b="1"/>
              <a:t> </a:t>
            </a:r>
            <a:r>
              <a:rPr lang="en-US" altLang="en-US" sz="3200" b="1">
                <a:solidFill>
                  <a:srgbClr val="FF0000"/>
                </a:solidFill>
              </a:rPr>
              <a:t>Answers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64B4A6E-50AF-8A4C-A029-16A8EEBBB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914400"/>
            <a:ext cx="8534400" cy="59436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dirty="0"/>
              <a:t>1.  Reality TV shows are not very realistic because they are filmed in unrealistic places, may contain restaged events, and may be scripted. </a:t>
            </a:r>
          </a:p>
          <a:p>
            <a:pPr marL="609600" indent="-609600">
              <a:buFontTx/>
              <a:buAutoNum type="arabicPeriod" startAt="2"/>
            </a:pPr>
            <a:r>
              <a:rPr lang="en-US" altLang="en-US" dirty="0"/>
              <a:t>The platypus is a </a:t>
            </a:r>
            <a:r>
              <a:rPr lang="en-US" altLang="en-US" dirty="0">
                <a:highlight>
                  <a:srgbClr val="FFFF00"/>
                </a:highlight>
              </a:rPr>
              <a:t>strange mammal </a:t>
            </a:r>
            <a:r>
              <a:rPr lang="en-US" altLang="en-US" dirty="0"/>
              <a:t>because it has </a:t>
            </a:r>
            <a:r>
              <a:rPr lang="en-US" altLang="en-US" dirty="0">
                <a:highlight>
                  <a:srgbClr val="FFFF00"/>
                </a:highlight>
              </a:rPr>
              <a:t>venom</a:t>
            </a:r>
            <a:r>
              <a:rPr lang="en-US" altLang="en-US" dirty="0"/>
              <a:t>, </a:t>
            </a:r>
            <a:r>
              <a:rPr lang="en-US" altLang="en-US" dirty="0">
                <a:highlight>
                  <a:srgbClr val="FFFF00"/>
                </a:highlight>
              </a:rPr>
              <a:t>uses its beak to sense prey</a:t>
            </a:r>
            <a:r>
              <a:rPr lang="en-US" altLang="en-US" dirty="0"/>
              <a:t>, and </a:t>
            </a:r>
            <a:r>
              <a:rPr lang="en-US" altLang="en-US" dirty="0">
                <a:highlight>
                  <a:srgbClr val="FFFF00"/>
                </a:highlight>
              </a:rPr>
              <a:t>lays eggs</a:t>
            </a:r>
            <a:r>
              <a:rPr lang="en-US" altLang="en-US" dirty="0"/>
              <a:t>.</a:t>
            </a:r>
          </a:p>
          <a:p>
            <a:pPr marL="609600" indent="-609600">
              <a:buFontTx/>
              <a:buAutoNum type="arabicPeriod" startAt="2"/>
            </a:pPr>
            <a:r>
              <a:rPr lang="en-US" altLang="en-US" dirty="0"/>
              <a:t>Yellowstone Park, in Wyoming, is on a large plateau &amp; has a bunch of waterfalls.</a:t>
            </a:r>
          </a:p>
          <a:p>
            <a:pPr marL="609600" indent="-609600">
              <a:buFontTx/>
              <a:buAutoNum type="arabicPeriod" startAt="2"/>
            </a:pPr>
            <a:r>
              <a:rPr lang="en-US" altLang="en-US" dirty="0"/>
              <a:t>When you step on the brakes, fluid is stored in a chamber that allows the car to stop.</a:t>
            </a:r>
          </a:p>
        </p:txBody>
      </p:sp>
    </p:spTree>
    <p:extLst>
      <p:ext uri="{BB962C8B-B14F-4D97-AF65-F5344CB8AC3E}">
        <p14:creationId xmlns:p14="http://schemas.microsoft.com/office/powerpoint/2010/main" val="246185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93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Example 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Schoen</dc:creator>
  <cp:lastModifiedBy>Steale Foumakis</cp:lastModifiedBy>
  <cp:revision>3</cp:revision>
  <dcterms:created xsi:type="dcterms:W3CDTF">2020-05-27T07:37:43Z</dcterms:created>
  <dcterms:modified xsi:type="dcterms:W3CDTF">2022-03-08T02:08:21Z</dcterms:modified>
</cp:coreProperties>
</file>